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455" r:id="rId2"/>
    <p:sldId id="456" r:id="rId3"/>
    <p:sldId id="457" r:id="rId4"/>
    <p:sldId id="458" r:id="rId5"/>
    <p:sldId id="459" r:id="rId6"/>
    <p:sldId id="462" r:id="rId7"/>
    <p:sldId id="464" r:id="rId8"/>
    <p:sldId id="461" r:id="rId9"/>
    <p:sldId id="4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497A29-86B4-4E2C-8E7C-CE7F7668507F}" v="37" dt="2025-11-12T20:34:53.4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364" autoAdjust="0"/>
  </p:normalViewPr>
  <p:slideViewPr>
    <p:cSldViewPr snapToGrid="0">
      <p:cViewPr varScale="1">
        <p:scale>
          <a:sx n="103" d="100"/>
          <a:sy n="103" d="100"/>
        </p:scale>
        <p:origin x="114" y="19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customXml" Target="../customXml/item4.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feld, Richard - DSPS" userId="d63a1155-e1da-413a-a935-7e9cd38293d4" providerId="ADAL" clId="{C6702D08-3229-4298-99BC-FA5666128A79}"/>
    <pc:docChg chg="custSel modSld">
      <pc:chgData name="Sommerfeld, Richard - DSPS" userId="d63a1155-e1da-413a-a935-7e9cd38293d4" providerId="ADAL" clId="{C6702D08-3229-4298-99BC-FA5666128A79}" dt="2025-11-12T20:34:53.404" v="280"/>
      <pc:docMkLst>
        <pc:docMk/>
      </pc:docMkLst>
      <pc:sldChg chg="addSp modSp modNotesTx">
        <pc:chgData name="Sommerfeld, Richard - DSPS" userId="d63a1155-e1da-413a-a935-7e9cd38293d4" providerId="ADAL" clId="{C6702D08-3229-4298-99BC-FA5666128A79}" dt="2025-11-12T20:12:25.567" v="230"/>
        <pc:sldMkLst>
          <pc:docMk/>
          <pc:sldMk cId="3303306206" sldId="455"/>
        </pc:sldMkLst>
        <pc:picChg chg="add mod">
          <ac:chgData name="Sommerfeld, Richard - DSPS" userId="d63a1155-e1da-413a-a935-7e9cd38293d4" providerId="ADAL" clId="{C6702D08-3229-4298-99BC-FA5666128A79}" dt="2025-11-12T20:12:25.567" v="230"/>
          <ac:picMkLst>
            <pc:docMk/>
            <pc:sldMk cId="3303306206" sldId="455"/>
            <ac:picMk id="4" creationId="{136FDE6B-7B6F-EFEE-7451-6AA76E993DF1}"/>
          </ac:picMkLst>
        </pc:picChg>
      </pc:sldChg>
      <pc:sldChg chg="addSp modSp">
        <pc:chgData name="Sommerfeld, Richard - DSPS" userId="d63a1155-e1da-413a-a935-7e9cd38293d4" providerId="ADAL" clId="{C6702D08-3229-4298-99BC-FA5666128A79}" dt="2025-11-12T20:15:50.052" v="231"/>
        <pc:sldMkLst>
          <pc:docMk/>
          <pc:sldMk cId="733296116" sldId="456"/>
        </pc:sldMkLst>
        <pc:picChg chg="add mod">
          <ac:chgData name="Sommerfeld, Richard - DSPS" userId="d63a1155-e1da-413a-a935-7e9cd38293d4" providerId="ADAL" clId="{C6702D08-3229-4298-99BC-FA5666128A79}" dt="2025-11-12T20:15:50.052" v="231"/>
          <ac:picMkLst>
            <pc:docMk/>
            <pc:sldMk cId="733296116" sldId="456"/>
            <ac:picMk id="11" creationId="{94283712-9DC2-2052-E7A0-CE1763991A92}"/>
          </ac:picMkLst>
        </pc:picChg>
      </pc:sldChg>
      <pc:sldChg chg="addSp delSp modSp mod modTransition modAnim">
        <pc:chgData name="Sommerfeld, Richard - DSPS" userId="d63a1155-e1da-413a-a935-7e9cd38293d4" providerId="ADAL" clId="{C6702D08-3229-4298-99BC-FA5666128A79}" dt="2025-11-12T20:34:53.404" v="280"/>
        <pc:sldMkLst>
          <pc:docMk/>
          <pc:sldMk cId="3222094241" sldId="457"/>
        </pc:sldMkLst>
        <pc:picChg chg="add del mod">
          <ac:chgData name="Sommerfeld, Richard - DSPS" userId="d63a1155-e1da-413a-a935-7e9cd38293d4" providerId="ADAL" clId="{C6702D08-3229-4298-99BC-FA5666128A79}" dt="2025-11-12T20:19:21.193" v="234"/>
          <ac:picMkLst>
            <pc:docMk/>
            <pc:sldMk cId="3222094241" sldId="457"/>
            <ac:picMk id="7" creationId="{87198AA7-07B6-40EB-15C7-C82D549C4D58}"/>
          </ac:picMkLst>
        </pc:picChg>
        <pc:picChg chg="add del mod ord">
          <ac:chgData name="Sommerfeld, Richard - DSPS" userId="d63a1155-e1da-413a-a935-7e9cd38293d4" providerId="ADAL" clId="{C6702D08-3229-4298-99BC-FA5666128A79}" dt="2025-11-12T20:20:46.282" v="235"/>
          <ac:picMkLst>
            <pc:docMk/>
            <pc:sldMk cId="3222094241" sldId="457"/>
            <ac:picMk id="9" creationId="{B738C4C6-5344-B2E4-8047-DC5A8DA047A2}"/>
          </ac:picMkLst>
        </pc:picChg>
        <pc:picChg chg="add mod">
          <ac:chgData name="Sommerfeld, Richard - DSPS" userId="d63a1155-e1da-413a-a935-7e9cd38293d4" providerId="ADAL" clId="{C6702D08-3229-4298-99BC-FA5666128A79}" dt="2025-11-12T20:20:46.282" v="235"/>
          <ac:picMkLst>
            <pc:docMk/>
            <pc:sldMk cId="3222094241" sldId="457"/>
            <ac:picMk id="10" creationId="{23FC6C0D-3AE5-9698-CBDE-00B5F02270F9}"/>
          </ac:picMkLst>
        </pc:picChg>
      </pc:sldChg>
      <pc:sldChg chg="addSp delSp modSp mod modTransition modAnim">
        <pc:chgData name="Sommerfeld, Richard - DSPS" userId="d63a1155-e1da-413a-a935-7e9cd38293d4" providerId="ADAL" clId="{C6702D08-3229-4298-99BC-FA5666128A79}" dt="2025-11-12T20:22:41.501" v="247"/>
        <pc:sldMkLst>
          <pc:docMk/>
          <pc:sldMk cId="2028929231" sldId="458"/>
        </pc:sldMkLst>
        <pc:picChg chg="add del mod">
          <ac:chgData name="Sommerfeld, Richard - DSPS" userId="d63a1155-e1da-413a-a935-7e9cd38293d4" providerId="ADAL" clId="{C6702D08-3229-4298-99BC-FA5666128A79}" dt="2025-11-12T20:21:09.212" v="237"/>
          <ac:picMkLst>
            <pc:docMk/>
            <pc:sldMk cId="2028929231" sldId="458"/>
            <ac:picMk id="7" creationId="{637CA031-88B5-A69D-033F-CFB803E7D56F}"/>
          </ac:picMkLst>
        </pc:picChg>
        <pc:picChg chg="add del mod ord">
          <ac:chgData name="Sommerfeld, Richard - DSPS" userId="d63a1155-e1da-413a-a935-7e9cd38293d4" providerId="ADAL" clId="{C6702D08-3229-4298-99BC-FA5666128A79}" dt="2025-11-12T20:21:18.844" v="238"/>
          <ac:picMkLst>
            <pc:docMk/>
            <pc:sldMk cId="2028929231" sldId="458"/>
            <ac:picMk id="11" creationId="{F2323D5F-4A0A-CAFA-2180-652949692B53}"/>
          </ac:picMkLst>
        </pc:picChg>
        <pc:picChg chg="add del mod">
          <ac:chgData name="Sommerfeld, Richard - DSPS" userId="d63a1155-e1da-413a-a935-7e9cd38293d4" providerId="ADAL" clId="{C6702D08-3229-4298-99BC-FA5666128A79}" dt="2025-11-12T20:21:21.890" v="240"/>
          <ac:picMkLst>
            <pc:docMk/>
            <pc:sldMk cId="2028929231" sldId="458"/>
            <ac:picMk id="12" creationId="{88249D29-6DAF-763B-03C0-473D4C5598FA}"/>
          </ac:picMkLst>
        </pc:picChg>
        <pc:picChg chg="add del mod ord">
          <ac:chgData name="Sommerfeld, Richard - DSPS" userId="d63a1155-e1da-413a-a935-7e9cd38293d4" providerId="ADAL" clId="{C6702D08-3229-4298-99BC-FA5666128A79}" dt="2025-11-12T20:21:32.612" v="241"/>
          <ac:picMkLst>
            <pc:docMk/>
            <pc:sldMk cId="2028929231" sldId="458"/>
            <ac:picMk id="15" creationId="{012E6CF5-F4AC-760F-DCA4-3498871AE053}"/>
          </ac:picMkLst>
        </pc:picChg>
        <pc:picChg chg="add del mod">
          <ac:chgData name="Sommerfeld, Richard - DSPS" userId="d63a1155-e1da-413a-a935-7e9cd38293d4" providerId="ADAL" clId="{C6702D08-3229-4298-99BC-FA5666128A79}" dt="2025-11-12T20:21:37.634" v="243"/>
          <ac:picMkLst>
            <pc:docMk/>
            <pc:sldMk cId="2028929231" sldId="458"/>
            <ac:picMk id="16" creationId="{12CB8469-1BB8-A742-C435-021DE11AE3E0}"/>
          </ac:picMkLst>
        </pc:picChg>
        <pc:picChg chg="add del mod ord">
          <ac:chgData name="Sommerfeld, Richard - DSPS" userId="d63a1155-e1da-413a-a935-7e9cd38293d4" providerId="ADAL" clId="{C6702D08-3229-4298-99BC-FA5666128A79}" dt="2025-11-12T20:22:04.277" v="244"/>
          <ac:picMkLst>
            <pc:docMk/>
            <pc:sldMk cId="2028929231" sldId="458"/>
            <ac:picMk id="19" creationId="{46F4AEDA-C047-8163-13B5-C75A2F15FEE1}"/>
          </ac:picMkLst>
        </pc:picChg>
        <pc:picChg chg="add del mod">
          <ac:chgData name="Sommerfeld, Richard - DSPS" userId="d63a1155-e1da-413a-a935-7e9cd38293d4" providerId="ADAL" clId="{C6702D08-3229-4298-99BC-FA5666128A79}" dt="2025-11-12T20:22:07.205" v="246"/>
          <ac:picMkLst>
            <pc:docMk/>
            <pc:sldMk cId="2028929231" sldId="458"/>
            <ac:picMk id="20" creationId="{30C7B713-58E6-F09A-1BB3-D04F24677DB4}"/>
          </ac:picMkLst>
        </pc:picChg>
        <pc:picChg chg="add del mod ord">
          <ac:chgData name="Sommerfeld, Richard - DSPS" userId="d63a1155-e1da-413a-a935-7e9cd38293d4" providerId="ADAL" clId="{C6702D08-3229-4298-99BC-FA5666128A79}" dt="2025-11-12T20:22:41.501" v="247"/>
          <ac:picMkLst>
            <pc:docMk/>
            <pc:sldMk cId="2028929231" sldId="458"/>
            <ac:picMk id="23" creationId="{96D87523-19DA-3ED3-98C9-97DA64062367}"/>
          </ac:picMkLst>
        </pc:picChg>
        <pc:picChg chg="add mod">
          <ac:chgData name="Sommerfeld, Richard - DSPS" userId="d63a1155-e1da-413a-a935-7e9cd38293d4" providerId="ADAL" clId="{C6702D08-3229-4298-99BC-FA5666128A79}" dt="2025-11-12T20:22:41.501" v="247"/>
          <ac:picMkLst>
            <pc:docMk/>
            <pc:sldMk cId="2028929231" sldId="458"/>
            <ac:picMk id="24" creationId="{AC69F0B7-F90A-ACDD-B715-676331FFE69C}"/>
          </ac:picMkLst>
        </pc:picChg>
      </pc:sldChg>
      <pc:sldChg chg="addSp modSp">
        <pc:chgData name="Sommerfeld, Richard - DSPS" userId="d63a1155-e1da-413a-a935-7e9cd38293d4" providerId="ADAL" clId="{C6702D08-3229-4298-99BC-FA5666128A79}" dt="2025-11-12T20:23:57.867" v="248"/>
        <pc:sldMkLst>
          <pc:docMk/>
          <pc:sldMk cId="1364141063" sldId="459"/>
        </pc:sldMkLst>
        <pc:picChg chg="add mod">
          <ac:chgData name="Sommerfeld, Richard - DSPS" userId="d63a1155-e1da-413a-a935-7e9cd38293d4" providerId="ADAL" clId="{C6702D08-3229-4298-99BC-FA5666128A79}" dt="2025-11-12T20:23:57.867" v="248"/>
          <ac:picMkLst>
            <pc:docMk/>
            <pc:sldMk cId="1364141063" sldId="459"/>
            <ac:picMk id="7" creationId="{560F8DF7-9C0F-D740-4F44-E6B0AE8375B4}"/>
          </ac:picMkLst>
        </pc:picChg>
      </pc:sldChg>
      <pc:sldChg chg="addSp delSp modSp mod modTransition modAnim">
        <pc:chgData name="Sommerfeld, Richard - DSPS" userId="d63a1155-e1da-413a-a935-7e9cd38293d4" providerId="ADAL" clId="{C6702D08-3229-4298-99BC-FA5666128A79}" dt="2025-11-12T20:31:39.710" v="278"/>
        <pc:sldMkLst>
          <pc:docMk/>
          <pc:sldMk cId="3036963988" sldId="461"/>
        </pc:sldMkLst>
        <pc:picChg chg="add del mod">
          <ac:chgData name="Sommerfeld, Richard - DSPS" userId="d63a1155-e1da-413a-a935-7e9cd38293d4" providerId="ADAL" clId="{C6702D08-3229-4298-99BC-FA5666128A79}" dt="2025-11-12T20:29:45.974" v="268"/>
          <ac:picMkLst>
            <pc:docMk/>
            <pc:sldMk cId="3036963988" sldId="461"/>
            <ac:picMk id="6" creationId="{271FCCD9-A528-003F-AC14-3EBBB67D24B7}"/>
          </ac:picMkLst>
        </pc:picChg>
        <pc:picChg chg="add del mod ord">
          <ac:chgData name="Sommerfeld, Richard - DSPS" userId="d63a1155-e1da-413a-a935-7e9cd38293d4" providerId="ADAL" clId="{C6702D08-3229-4298-99BC-FA5666128A79}" dt="2025-11-12T20:30:19.894" v="269"/>
          <ac:picMkLst>
            <pc:docMk/>
            <pc:sldMk cId="3036963988" sldId="461"/>
            <ac:picMk id="9" creationId="{E51701CB-AD32-8954-8218-138AA7DF70A9}"/>
          </ac:picMkLst>
        </pc:picChg>
        <pc:picChg chg="add del mod">
          <ac:chgData name="Sommerfeld, Richard - DSPS" userId="d63a1155-e1da-413a-a935-7e9cd38293d4" providerId="ADAL" clId="{C6702D08-3229-4298-99BC-FA5666128A79}" dt="2025-11-12T20:30:23.141" v="271"/>
          <ac:picMkLst>
            <pc:docMk/>
            <pc:sldMk cId="3036963988" sldId="461"/>
            <ac:picMk id="10" creationId="{0314A6A7-A2B5-49C4-A5F4-F98CF13DC640}"/>
          </ac:picMkLst>
        </pc:picChg>
        <pc:picChg chg="add del mod ord">
          <ac:chgData name="Sommerfeld, Richard - DSPS" userId="d63a1155-e1da-413a-a935-7e9cd38293d4" providerId="ADAL" clId="{C6702D08-3229-4298-99BC-FA5666128A79}" dt="2025-11-12T20:30:48.332" v="272"/>
          <ac:picMkLst>
            <pc:docMk/>
            <pc:sldMk cId="3036963988" sldId="461"/>
            <ac:picMk id="13" creationId="{C14857CE-D1F9-1499-B367-E16F7970D961}"/>
          </ac:picMkLst>
        </pc:picChg>
        <pc:picChg chg="add del mod">
          <ac:chgData name="Sommerfeld, Richard - DSPS" userId="d63a1155-e1da-413a-a935-7e9cd38293d4" providerId="ADAL" clId="{C6702D08-3229-4298-99BC-FA5666128A79}" dt="2025-11-12T20:30:51.670" v="274"/>
          <ac:picMkLst>
            <pc:docMk/>
            <pc:sldMk cId="3036963988" sldId="461"/>
            <ac:picMk id="14" creationId="{888A2D42-8F7A-527F-A34B-C96FF6A23306}"/>
          </ac:picMkLst>
        </pc:picChg>
        <pc:picChg chg="add del mod ord">
          <ac:chgData name="Sommerfeld, Richard - DSPS" userId="d63a1155-e1da-413a-a935-7e9cd38293d4" providerId="ADAL" clId="{C6702D08-3229-4298-99BC-FA5666128A79}" dt="2025-11-12T20:31:02.372" v="275"/>
          <ac:picMkLst>
            <pc:docMk/>
            <pc:sldMk cId="3036963988" sldId="461"/>
            <ac:picMk id="17" creationId="{1E602665-2AE3-9747-A629-D47E934BAD9F}"/>
          </ac:picMkLst>
        </pc:picChg>
        <pc:picChg chg="add del mod">
          <ac:chgData name="Sommerfeld, Richard - DSPS" userId="d63a1155-e1da-413a-a935-7e9cd38293d4" providerId="ADAL" clId="{C6702D08-3229-4298-99BC-FA5666128A79}" dt="2025-11-12T20:31:05.416" v="277"/>
          <ac:picMkLst>
            <pc:docMk/>
            <pc:sldMk cId="3036963988" sldId="461"/>
            <ac:picMk id="18" creationId="{613A659F-95EF-72FC-94AC-23BB31312D87}"/>
          </ac:picMkLst>
        </pc:picChg>
        <pc:picChg chg="add del mod ord">
          <ac:chgData name="Sommerfeld, Richard - DSPS" userId="d63a1155-e1da-413a-a935-7e9cd38293d4" providerId="ADAL" clId="{C6702D08-3229-4298-99BC-FA5666128A79}" dt="2025-11-12T20:31:39.710" v="278"/>
          <ac:picMkLst>
            <pc:docMk/>
            <pc:sldMk cId="3036963988" sldId="461"/>
            <ac:picMk id="21" creationId="{D4F4BB21-E5D8-A417-30C9-3E68FC564CF6}"/>
          </ac:picMkLst>
        </pc:picChg>
        <pc:picChg chg="add mod">
          <ac:chgData name="Sommerfeld, Richard - DSPS" userId="d63a1155-e1da-413a-a935-7e9cd38293d4" providerId="ADAL" clId="{C6702D08-3229-4298-99BC-FA5666128A79}" dt="2025-11-12T20:31:39.710" v="278"/>
          <ac:picMkLst>
            <pc:docMk/>
            <pc:sldMk cId="3036963988" sldId="461"/>
            <ac:picMk id="22" creationId="{0CCF23D0-D375-03B6-65C3-FC914AC97060}"/>
          </ac:picMkLst>
        </pc:picChg>
      </pc:sldChg>
      <pc:sldChg chg="addSp delSp modSp mod modTransition modAnim">
        <pc:chgData name="Sommerfeld, Richard - DSPS" userId="d63a1155-e1da-413a-a935-7e9cd38293d4" providerId="ADAL" clId="{C6702D08-3229-4298-99BC-FA5666128A79}" dt="2025-11-12T20:28:01.799" v="264"/>
        <pc:sldMkLst>
          <pc:docMk/>
          <pc:sldMk cId="586217122" sldId="462"/>
        </pc:sldMkLst>
        <pc:picChg chg="add del mod">
          <ac:chgData name="Sommerfeld, Richard - DSPS" userId="d63a1155-e1da-413a-a935-7e9cd38293d4" providerId="ADAL" clId="{C6702D08-3229-4298-99BC-FA5666128A79}" dt="2025-11-12T20:24:58.638" v="251"/>
          <ac:picMkLst>
            <pc:docMk/>
            <pc:sldMk cId="586217122" sldId="462"/>
            <ac:picMk id="6" creationId="{4C1D4148-5163-D09C-62CD-27D5E00ACE43}"/>
          </ac:picMkLst>
        </pc:picChg>
        <pc:picChg chg="add del mod ord">
          <ac:chgData name="Sommerfeld, Richard - DSPS" userId="d63a1155-e1da-413a-a935-7e9cd38293d4" providerId="ADAL" clId="{C6702D08-3229-4298-99BC-FA5666128A79}" dt="2025-11-12T20:25:05.947" v="252"/>
          <ac:picMkLst>
            <pc:docMk/>
            <pc:sldMk cId="586217122" sldId="462"/>
            <ac:picMk id="9" creationId="{0FCAF39D-6720-F90E-7FB0-B017889AD6DE}"/>
          </ac:picMkLst>
        </pc:picChg>
        <pc:picChg chg="add del mod">
          <ac:chgData name="Sommerfeld, Richard - DSPS" userId="d63a1155-e1da-413a-a935-7e9cd38293d4" providerId="ADAL" clId="{C6702D08-3229-4298-99BC-FA5666128A79}" dt="2025-11-12T20:25:16.181" v="254"/>
          <ac:picMkLst>
            <pc:docMk/>
            <pc:sldMk cId="586217122" sldId="462"/>
            <ac:picMk id="10" creationId="{5CFD1131-7A81-7262-DCB4-305D86A80869}"/>
          </ac:picMkLst>
        </pc:picChg>
        <pc:picChg chg="add del mod ord">
          <ac:chgData name="Sommerfeld, Richard - DSPS" userId="d63a1155-e1da-413a-a935-7e9cd38293d4" providerId="ADAL" clId="{C6702D08-3229-4298-99BC-FA5666128A79}" dt="2025-11-12T20:25:35.451" v="255"/>
          <ac:picMkLst>
            <pc:docMk/>
            <pc:sldMk cId="586217122" sldId="462"/>
            <ac:picMk id="13" creationId="{6CFED70E-F39B-44B5-629E-FEADB8D0B3E1}"/>
          </ac:picMkLst>
        </pc:picChg>
        <pc:picChg chg="add del mod">
          <ac:chgData name="Sommerfeld, Richard - DSPS" userId="d63a1155-e1da-413a-a935-7e9cd38293d4" providerId="ADAL" clId="{C6702D08-3229-4298-99BC-FA5666128A79}" dt="2025-11-12T20:25:55.459" v="257"/>
          <ac:picMkLst>
            <pc:docMk/>
            <pc:sldMk cId="586217122" sldId="462"/>
            <ac:picMk id="14" creationId="{B1E67F1B-4525-EACF-9210-DD4850D05A7A}"/>
          </ac:picMkLst>
        </pc:picChg>
        <pc:picChg chg="add del mod ord">
          <ac:chgData name="Sommerfeld, Richard - DSPS" userId="d63a1155-e1da-413a-a935-7e9cd38293d4" providerId="ADAL" clId="{C6702D08-3229-4298-99BC-FA5666128A79}" dt="2025-11-12T20:26:16.541" v="258"/>
          <ac:picMkLst>
            <pc:docMk/>
            <pc:sldMk cId="586217122" sldId="462"/>
            <ac:picMk id="17" creationId="{96B6551B-D41C-C231-475B-82EF63CAA8DD}"/>
          </ac:picMkLst>
        </pc:picChg>
        <pc:picChg chg="add del mod">
          <ac:chgData name="Sommerfeld, Richard - DSPS" userId="d63a1155-e1da-413a-a935-7e9cd38293d4" providerId="ADAL" clId="{C6702D08-3229-4298-99BC-FA5666128A79}" dt="2025-11-12T20:26:24.605" v="260"/>
          <ac:picMkLst>
            <pc:docMk/>
            <pc:sldMk cId="586217122" sldId="462"/>
            <ac:picMk id="18" creationId="{7FAFDDAA-EB42-1BA9-C7F7-F11495803DEE}"/>
          </ac:picMkLst>
        </pc:picChg>
        <pc:picChg chg="add del mod ord">
          <ac:chgData name="Sommerfeld, Richard - DSPS" userId="d63a1155-e1da-413a-a935-7e9cd38293d4" providerId="ADAL" clId="{C6702D08-3229-4298-99BC-FA5666128A79}" dt="2025-11-12T20:26:53.494" v="261"/>
          <ac:picMkLst>
            <pc:docMk/>
            <pc:sldMk cId="586217122" sldId="462"/>
            <ac:picMk id="21" creationId="{C988D5C9-0D87-F47A-291B-0F2B9C4003FE}"/>
          </ac:picMkLst>
        </pc:picChg>
        <pc:picChg chg="add del mod">
          <ac:chgData name="Sommerfeld, Richard - DSPS" userId="d63a1155-e1da-413a-a935-7e9cd38293d4" providerId="ADAL" clId="{C6702D08-3229-4298-99BC-FA5666128A79}" dt="2025-11-12T20:26:58.182" v="263"/>
          <ac:picMkLst>
            <pc:docMk/>
            <pc:sldMk cId="586217122" sldId="462"/>
            <ac:picMk id="22" creationId="{FE1EE240-C509-EFDB-CC97-94222413ED88}"/>
          </ac:picMkLst>
        </pc:picChg>
        <pc:picChg chg="add del mod ord">
          <ac:chgData name="Sommerfeld, Richard - DSPS" userId="d63a1155-e1da-413a-a935-7e9cd38293d4" providerId="ADAL" clId="{C6702D08-3229-4298-99BC-FA5666128A79}" dt="2025-11-12T20:28:01.799" v="264"/>
          <ac:picMkLst>
            <pc:docMk/>
            <pc:sldMk cId="586217122" sldId="462"/>
            <ac:picMk id="25" creationId="{46DC57DC-4DB5-4D6A-F396-AEDAAB04041C}"/>
          </ac:picMkLst>
        </pc:picChg>
        <pc:picChg chg="add mod">
          <ac:chgData name="Sommerfeld, Richard - DSPS" userId="d63a1155-e1da-413a-a935-7e9cd38293d4" providerId="ADAL" clId="{C6702D08-3229-4298-99BC-FA5666128A79}" dt="2025-11-12T20:28:01.799" v="264"/>
          <ac:picMkLst>
            <pc:docMk/>
            <pc:sldMk cId="586217122" sldId="462"/>
            <ac:picMk id="26" creationId="{04ADCDED-CADA-6DDA-2BC7-B7EED7CE02DE}"/>
          </ac:picMkLst>
        </pc:picChg>
      </pc:sldChg>
      <pc:sldChg chg="addSp modSp">
        <pc:chgData name="Sommerfeld, Richard - DSPS" userId="d63a1155-e1da-413a-a935-7e9cd38293d4" providerId="ADAL" clId="{C6702D08-3229-4298-99BC-FA5666128A79}" dt="2025-11-12T20:32:19.369" v="279"/>
        <pc:sldMkLst>
          <pc:docMk/>
          <pc:sldMk cId="3020525530" sldId="463"/>
        </pc:sldMkLst>
        <pc:picChg chg="add mod">
          <ac:chgData name="Sommerfeld, Richard - DSPS" userId="d63a1155-e1da-413a-a935-7e9cd38293d4" providerId="ADAL" clId="{C6702D08-3229-4298-99BC-FA5666128A79}" dt="2025-11-12T20:32:19.369" v="279"/>
          <ac:picMkLst>
            <pc:docMk/>
            <pc:sldMk cId="3020525530" sldId="463"/>
            <ac:picMk id="5" creationId="{87CFED45-BEB7-DB5A-E976-41608381D05F}"/>
          </ac:picMkLst>
        </pc:picChg>
      </pc:sldChg>
      <pc:sldChg chg="addSp modSp">
        <pc:chgData name="Sommerfeld, Richard - DSPS" userId="d63a1155-e1da-413a-a935-7e9cd38293d4" providerId="ADAL" clId="{C6702D08-3229-4298-99BC-FA5666128A79}" dt="2025-11-12T20:28:39.676" v="265"/>
        <pc:sldMkLst>
          <pc:docMk/>
          <pc:sldMk cId="823744515" sldId="464"/>
        </pc:sldMkLst>
        <pc:picChg chg="add mod">
          <ac:chgData name="Sommerfeld, Richard - DSPS" userId="d63a1155-e1da-413a-a935-7e9cd38293d4" providerId="ADAL" clId="{C6702D08-3229-4298-99BC-FA5666128A79}" dt="2025-11-12T20:28:39.676" v="265"/>
          <ac:picMkLst>
            <pc:docMk/>
            <pc:sldMk cId="823744515" sldId="464"/>
            <ac:picMk id="7" creationId="{DA9D3917-A1FC-0D2F-692D-635BF86A5B5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78A78-54DB-4DD0-A14B-B4C43E53C729}"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B7EC19-2BC2-47DA-8F9B-D5C3065AF674}" type="slidenum">
              <a:rPr lang="en-US" smtClean="0"/>
              <a:t>‹#›</a:t>
            </a:fld>
            <a:endParaRPr lang="en-US"/>
          </a:p>
        </p:txBody>
      </p:sp>
    </p:spTree>
    <p:extLst>
      <p:ext uri="{BB962C8B-B14F-4D97-AF65-F5344CB8AC3E}">
        <p14:creationId xmlns:p14="http://schemas.microsoft.com/office/powerpoint/2010/main" val="2342173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this is District 1 Fire Prevention Coordinator Rick Sommerfeld, and I am going to give you a brief overview of what you need to know as a fire inspector dealing with Migrant Labor Camps in Wisconsin.</a:t>
            </a:r>
          </a:p>
        </p:txBody>
      </p:sp>
      <p:sp>
        <p:nvSpPr>
          <p:cNvPr id="4" name="Slide Number Placeholder 3"/>
          <p:cNvSpPr>
            <a:spLocks noGrp="1"/>
          </p:cNvSpPr>
          <p:nvPr>
            <p:ph type="sldNum" sz="quarter" idx="5"/>
          </p:nvPr>
        </p:nvSpPr>
        <p:spPr/>
        <p:txBody>
          <a:bodyPr/>
          <a:lstStyle/>
          <a:p>
            <a:fld id="{2AAE4011-7E43-44EC-BAB0-6F367FEC72CE}" type="slidenum">
              <a:rPr lang="en-US" smtClean="0"/>
              <a:t>1</a:t>
            </a:fld>
            <a:endParaRPr lang="en-US" dirty="0"/>
          </a:p>
        </p:txBody>
      </p:sp>
    </p:spTree>
    <p:extLst>
      <p:ext uri="{BB962C8B-B14F-4D97-AF65-F5344CB8AC3E}">
        <p14:creationId xmlns:p14="http://schemas.microsoft.com/office/powerpoint/2010/main" val="3509038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B7EC19-2BC2-47DA-8F9B-D5C3065AF674}" type="slidenum">
              <a:rPr lang="en-US" smtClean="0"/>
              <a:t>2</a:t>
            </a:fld>
            <a:endParaRPr lang="en-US"/>
          </a:p>
        </p:txBody>
      </p:sp>
    </p:spTree>
    <p:extLst>
      <p:ext uri="{BB962C8B-B14F-4D97-AF65-F5344CB8AC3E}">
        <p14:creationId xmlns:p14="http://schemas.microsoft.com/office/powerpoint/2010/main" val="1554632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“Migrant labor camp" does not include:</a:t>
            </a:r>
          </a:p>
          <a:p>
            <a:endParaRPr lang="en-US" dirty="0"/>
          </a:p>
          <a:p>
            <a:r>
              <a:rPr lang="en-US" dirty="0"/>
              <a:t> Premises occupied by the employer as a personal residence and by no more than 2 migrant workers. </a:t>
            </a:r>
          </a:p>
          <a:p>
            <a:endParaRPr lang="en-US" dirty="0"/>
          </a:p>
          <a:p>
            <a:r>
              <a:rPr lang="en-US" dirty="0"/>
              <a:t>Any accommodation subject to </a:t>
            </a:r>
            <a:r>
              <a:rPr lang="en-US" dirty="0" err="1"/>
              <a:t>ch.</a:t>
            </a:r>
            <a:r>
              <a:rPr lang="en-US" dirty="0"/>
              <a:t> 50. (Care and Service Facilities, Hospitals, Rural Medical Centers, Clinics, Hospices)</a:t>
            </a:r>
          </a:p>
          <a:p>
            <a:endParaRPr lang="en-US" dirty="0"/>
          </a:p>
          <a:p>
            <a:endParaRPr lang="en-US" dirty="0"/>
          </a:p>
        </p:txBody>
      </p:sp>
      <p:sp>
        <p:nvSpPr>
          <p:cNvPr id="4" name="Slide Number Placeholder 3"/>
          <p:cNvSpPr>
            <a:spLocks noGrp="1"/>
          </p:cNvSpPr>
          <p:nvPr>
            <p:ph type="sldNum" sz="quarter" idx="5"/>
          </p:nvPr>
        </p:nvSpPr>
        <p:spPr/>
        <p:txBody>
          <a:bodyPr/>
          <a:lstStyle/>
          <a:p>
            <a:fld id="{1DB7EC19-2BC2-47DA-8F9B-D5C3065AF674}" type="slidenum">
              <a:rPr lang="en-US" smtClean="0"/>
              <a:t>3</a:t>
            </a:fld>
            <a:endParaRPr lang="en-US"/>
          </a:p>
        </p:txBody>
      </p:sp>
    </p:spTree>
    <p:extLst>
      <p:ext uri="{BB962C8B-B14F-4D97-AF65-F5344CB8AC3E}">
        <p14:creationId xmlns:p14="http://schemas.microsoft.com/office/powerpoint/2010/main" val="2340099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then we look at the fire inspection side of things </a:t>
            </a:r>
            <a:r>
              <a:rPr lang="en-US"/>
              <a:t>and here </a:t>
            </a:r>
            <a:r>
              <a:rPr lang="en-US" dirty="0"/>
              <a:t>is the definition of a Public Building.</a:t>
            </a:r>
          </a:p>
        </p:txBody>
      </p:sp>
      <p:sp>
        <p:nvSpPr>
          <p:cNvPr id="4" name="Slide Number Placeholder 3"/>
          <p:cNvSpPr>
            <a:spLocks noGrp="1"/>
          </p:cNvSpPr>
          <p:nvPr>
            <p:ph type="sldNum" sz="quarter" idx="5"/>
          </p:nvPr>
        </p:nvSpPr>
        <p:spPr/>
        <p:txBody>
          <a:bodyPr/>
          <a:lstStyle/>
          <a:p>
            <a:fld id="{1DB7EC19-2BC2-47DA-8F9B-D5C3065AF674}" type="slidenum">
              <a:rPr lang="en-US" smtClean="0"/>
              <a:t>4</a:t>
            </a:fld>
            <a:endParaRPr lang="en-US"/>
          </a:p>
        </p:txBody>
      </p:sp>
    </p:spTree>
    <p:extLst>
      <p:ext uri="{BB962C8B-B14F-4D97-AF65-F5344CB8AC3E}">
        <p14:creationId xmlns:p14="http://schemas.microsoft.com/office/powerpoint/2010/main" val="1133533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there a change of use that took place?</a:t>
            </a:r>
          </a:p>
        </p:txBody>
      </p:sp>
      <p:sp>
        <p:nvSpPr>
          <p:cNvPr id="4" name="Slide Number Placeholder 3"/>
          <p:cNvSpPr>
            <a:spLocks noGrp="1"/>
          </p:cNvSpPr>
          <p:nvPr>
            <p:ph type="sldNum" sz="quarter" idx="5"/>
          </p:nvPr>
        </p:nvSpPr>
        <p:spPr/>
        <p:txBody>
          <a:bodyPr/>
          <a:lstStyle/>
          <a:p>
            <a:fld id="{1DB7EC19-2BC2-47DA-8F9B-D5C3065AF674}" type="slidenum">
              <a:rPr lang="en-US" smtClean="0"/>
              <a:t>5</a:t>
            </a:fld>
            <a:endParaRPr lang="en-US"/>
          </a:p>
        </p:txBody>
      </p:sp>
    </p:spTree>
    <p:extLst>
      <p:ext uri="{BB962C8B-B14F-4D97-AF65-F5344CB8AC3E}">
        <p14:creationId xmlns:p14="http://schemas.microsoft.com/office/powerpoint/2010/main" val="3133228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0192A-B358-6B24-B098-D4730213F1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7D891D-530D-E404-E78F-3E843A7418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F125B6-2B85-4610-6287-C809826FE4DF}"/>
              </a:ext>
            </a:extLst>
          </p:cNvPr>
          <p:cNvSpPr>
            <a:spLocks noGrp="1"/>
          </p:cNvSpPr>
          <p:nvPr>
            <p:ph type="dt" sz="half" idx="10"/>
          </p:nvPr>
        </p:nvSpPr>
        <p:spPr/>
        <p:txBody>
          <a:bodyPr/>
          <a:lstStyle/>
          <a:p>
            <a:fld id="{75ECA6FF-8942-41D5-98DB-365457A47B47}" type="datetimeFigureOut">
              <a:rPr lang="en-US" smtClean="0"/>
              <a:t>11/12/2025</a:t>
            </a:fld>
            <a:endParaRPr lang="en-US"/>
          </a:p>
        </p:txBody>
      </p:sp>
      <p:sp>
        <p:nvSpPr>
          <p:cNvPr id="5" name="Footer Placeholder 4">
            <a:extLst>
              <a:ext uri="{FF2B5EF4-FFF2-40B4-BE49-F238E27FC236}">
                <a16:creationId xmlns:a16="http://schemas.microsoft.com/office/drawing/2014/main" id="{70AF8562-CE77-FADB-C422-2A1A3B893F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8D6A6-B936-0EFE-A47D-51EE1B73964B}"/>
              </a:ext>
            </a:extLst>
          </p:cNvPr>
          <p:cNvSpPr>
            <a:spLocks noGrp="1"/>
          </p:cNvSpPr>
          <p:nvPr>
            <p:ph type="sldNum" sz="quarter" idx="12"/>
          </p:nvPr>
        </p:nvSpPr>
        <p:spPr/>
        <p:txBody>
          <a:bodyPr/>
          <a:lstStyle/>
          <a:p>
            <a:fld id="{EEA9568B-7840-4A47-BCA0-5AB712AA7575}" type="slidenum">
              <a:rPr lang="en-US" smtClean="0"/>
              <a:t>‹#›</a:t>
            </a:fld>
            <a:endParaRPr lang="en-US"/>
          </a:p>
        </p:txBody>
      </p:sp>
    </p:spTree>
    <p:extLst>
      <p:ext uri="{BB962C8B-B14F-4D97-AF65-F5344CB8AC3E}">
        <p14:creationId xmlns:p14="http://schemas.microsoft.com/office/powerpoint/2010/main" val="4143282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1E0F-1FD9-3739-EF33-A158244F03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EB1116-F099-139C-A5D3-720BAE732D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F37B7-68ED-4A3E-9ED2-B62C0C7E51D3}"/>
              </a:ext>
            </a:extLst>
          </p:cNvPr>
          <p:cNvSpPr>
            <a:spLocks noGrp="1"/>
          </p:cNvSpPr>
          <p:nvPr>
            <p:ph type="dt" sz="half" idx="10"/>
          </p:nvPr>
        </p:nvSpPr>
        <p:spPr/>
        <p:txBody>
          <a:bodyPr/>
          <a:lstStyle/>
          <a:p>
            <a:fld id="{75ECA6FF-8942-41D5-98DB-365457A47B47}" type="datetimeFigureOut">
              <a:rPr lang="en-US" smtClean="0"/>
              <a:t>11/12/2025</a:t>
            </a:fld>
            <a:endParaRPr lang="en-US"/>
          </a:p>
        </p:txBody>
      </p:sp>
      <p:sp>
        <p:nvSpPr>
          <p:cNvPr id="5" name="Footer Placeholder 4">
            <a:extLst>
              <a:ext uri="{FF2B5EF4-FFF2-40B4-BE49-F238E27FC236}">
                <a16:creationId xmlns:a16="http://schemas.microsoft.com/office/drawing/2014/main" id="{749890EA-8889-ADF0-6BF8-4BF9C24EC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2A83CE-1048-F1BA-9FE5-F4A0946B766C}"/>
              </a:ext>
            </a:extLst>
          </p:cNvPr>
          <p:cNvSpPr>
            <a:spLocks noGrp="1"/>
          </p:cNvSpPr>
          <p:nvPr>
            <p:ph type="sldNum" sz="quarter" idx="12"/>
          </p:nvPr>
        </p:nvSpPr>
        <p:spPr/>
        <p:txBody>
          <a:bodyPr/>
          <a:lstStyle/>
          <a:p>
            <a:fld id="{EEA9568B-7840-4A47-BCA0-5AB712AA7575}" type="slidenum">
              <a:rPr lang="en-US" smtClean="0"/>
              <a:t>‹#›</a:t>
            </a:fld>
            <a:endParaRPr lang="en-US"/>
          </a:p>
        </p:txBody>
      </p:sp>
    </p:spTree>
    <p:extLst>
      <p:ext uri="{BB962C8B-B14F-4D97-AF65-F5344CB8AC3E}">
        <p14:creationId xmlns:p14="http://schemas.microsoft.com/office/powerpoint/2010/main" val="2796823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2F5CFB-A2ED-25DC-C16C-505C99C3E9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A21A1B-5DB3-C1D9-2785-0A251F448E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B19BB3-14E6-B774-2D8F-CC46322D3288}"/>
              </a:ext>
            </a:extLst>
          </p:cNvPr>
          <p:cNvSpPr>
            <a:spLocks noGrp="1"/>
          </p:cNvSpPr>
          <p:nvPr>
            <p:ph type="dt" sz="half" idx="10"/>
          </p:nvPr>
        </p:nvSpPr>
        <p:spPr/>
        <p:txBody>
          <a:bodyPr/>
          <a:lstStyle/>
          <a:p>
            <a:fld id="{75ECA6FF-8942-41D5-98DB-365457A47B47}" type="datetimeFigureOut">
              <a:rPr lang="en-US" smtClean="0"/>
              <a:t>11/12/2025</a:t>
            </a:fld>
            <a:endParaRPr lang="en-US"/>
          </a:p>
        </p:txBody>
      </p:sp>
      <p:sp>
        <p:nvSpPr>
          <p:cNvPr id="5" name="Footer Placeholder 4">
            <a:extLst>
              <a:ext uri="{FF2B5EF4-FFF2-40B4-BE49-F238E27FC236}">
                <a16:creationId xmlns:a16="http://schemas.microsoft.com/office/drawing/2014/main" id="{695F87FB-2022-3265-A9D6-427021F4C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D114B-DB6F-112C-AAE2-F9D1FD9FEEBD}"/>
              </a:ext>
            </a:extLst>
          </p:cNvPr>
          <p:cNvSpPr>
            <a:spLocks noGrp="1"/>
          </p:cNvSpPr>
          <p:nvPr>
            <p:ph type="sldNum" sz="quarter" idx="12"/>
          </p:nvPr>
        </p:nvSpPr>
        <p:spPr/>
        <p:txBody>
          <a:bodyPr/>
          <a:lstStyle/>
          <a:p>
            <a:fld id="{EEA9568B-7840-4A47-BCA0-5AB712AA7575}" type="slidenum">
              <a:rPr lang="en-US" smtClean="0"/>
              <a:t>‹#›</a:t>
            </a:fld>
            <a:endParaRPr lang="en-US"/>
          </a:p>
        </p:txBody>
      </p:sp>
    </p:spTree>
    <p:extLst>
      <p:ext uri="{BB962C8B-B14F-4D97-AF65-F5344CB8AC3E}">
        <p14:creationId xmlns:p14="http://schemas.microsoft.com/office/powerpoint/2010/main" val="2434138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6F143-45B9-8EB9-34CA-99FF931C60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FCF88A-106C-20A8-4EF2-A2F333373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8B681-0F05-3AA3-51AE-7D7BE6C5BEBB}"/>
              </a:ext>
            </a:extLst>
          </p:cNvPr>
          <p:cNvSpPr>
            <a:spLocks noGrp="1"/>
          </p:cNvSpPr>
          <p:nvPr>
            <p:ph type="dt" sz="half" idx="10"/>
          </p:nvPr>
        </p:nvSpPr>
        <p:spPr/>
        <p:txBody>
          <a:bodyPr/>
          <a:lstStyle/>
          <a:p>
            <a:fld id="{75ECA6FF-8942-41D5-98DB-365457A47B47}" type="datetimeFigureOut">
              <a:rPr lang="en-US" smtClean="0"/>
              <a:t>11/12/2025</a:t>
            </a:fld>
            <a:endParaRPr lang="en-US"/>
          </a:p>
        </p:txBody>
      </p:sp>
      <p:sp>
        <p:nvSpPr>
          <p:cNvPr id="5" name="Footer Placeholder 4">
            <a:extLst>
              <a:ext uri="{FF2B5EF4-FFF2-40B4-BE49-F238E27FC236}">
                <a16:creationId xmlns:a16="http://schemas.microsoft.com/office/drawing/2014/main" id="{D9BD17C5-6161-5FB1-D489-61E904C70B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4D4754-3A4E-B34B-AA8F-8CFE66A78026}"/>
              </a:ext>
            </a:extLst>
          </p:cNvPr>
          <p:cNvSpPr>
            <a:spLocks noGrp="1"/>
          </p:cNvSpPr>
          <p:nvPr>
            <p:ph type="sldNum" sz="quarter" idx="12"/>
          </p:nvPr>
        </p:nvSpPr>
        <p:spPr/>
        <p:txBody>
          <a:bodyPr/>
          <a:lstStyle/>
          <a:p>
            <a:fld id="{EEA9568B-7840-4A47-BCA0-5AB712AA7575}" type="slidenum">
              <a:rPr lang="en-US" smtClean="0"/>
              <a:t>‹#›</a:t>
            </a:fld>
            <a:endParaRPr lang="en-US"/>
          </a:p>
        </p:txBody>
      </p:sp>
    </p:spTree>
    <p:extLst>
      <p:ext uri="{BB962C8B-B14F-4D97-AF65-F5344CB8AC3E}">
        <p14:creationId xmlns:p14="http://schemas.microsoft.com/office/powerpoint/2010/main" val="2149434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85F67-D742-8093-A2CA-B07A3AB004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DE05D9-1803-1422-EFE1-D6B29493C3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36C592-B8E9-5B21-D8FD-D2B19B7CE313}"/>
              </a:ext>
            </a:extLst>
          </p:cNvPr>
          <p:cNvSpPr>
            <a:spLocks noGrp="1"/>
          </p:cNvSpPr>
          <p:nvPr>
            <p:ph type="dt" sz="half" idx="10"/>
          </p:nvPr>
        </p:nvSpPr>
        <p:spPr/>
        <p:txBody>
          <a:bodyPr/>
          <a:lstStyle/>
          <a:p>
            <a:fld id="{75ECA6FF-8942-41D5-98DB-365457A47B47}" type="datetimeFigureOut">
              <a:rPr lang="en-US" smtClean="0"/>
              <a:t>11/12/2025</a:t>
            </a:fld>
            <a:endParaRPr lang="en-US"/>
          </a:p>
        </p:txBody>
      </p:sp>
      <p:sp>
        <p:nvSpPr>
          <p:cNvPr id="5" name="Footer Placeholder 4">
            <a:extLst>
              <a:ext uri="{FF2B5EF4-FFF2-40B4-BE49-F238E27FC236}">
                <a16:creationId xmlns:a16="http://schemas.microsoft.com/office/drawing/2014/main" id="{7821AB8C-F3AD-D491-D3D2-2E5B8B0AE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522B4-5818-497B-390F-698B1CF134C1}"/>
              </a:ext>
            </a:extLst>
          </p:cNvPr>
          <p:cNvSpPr>
            <a:spLocks noGrp="1"/>
          </p:cNvSpPr>
          <p:nvPr>
            <p:ph type="sldNum" sz="quarter" idx="12"/>
          </p:nvPr>
        </p:nvSpPr>
        <p:spPr/>
        <p:txBody>
          <a:bodyPr/>
          <a:lstStyle/>
          <a:p>
            <a:fld id="{EEA9568B-7840-4A47-BCA0-5AB712AA7575}" type="slidenum">
              <a:rPr lang="en-US" smtClean="0"/>
              <a:t>‹#›</a:t>
            </a:fld>
            <a:endParaRPr lang="en-US"/>
          </a:p>
        </p:txBody>
      </p:sp>
    </p:spTree>
    <p:extLst>
      <p:ext uri="{BB962C8B-B14F-4D97-AF65-F5344CB8AC3E}">
        <p14:creationId xmlns:p14="http://schemas.microsoft.com/office/powerpoint/2010/main" val="2620679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E2BB6-B925-A16E-0891-44770487DA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3B3537-A1D3-5FB4-84FD-6986833962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8C0162-A1D2-565C-6231-AD097FD1C3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DBABCC-393B-72F5-9BD9-405E9199423D}"/>
              </a:ext>
            </a:extLst>
          </p:cNvPr>
          <p:cNvSpPr>
            <a:spLocks noGrp="1"/>
          </p:cNvSpPr>
          <p:nvPr>
            <p:ph type="dt" sz="half" idx="10"/>
          </p:nvPr>
        </p:nvSpPr>
        <p:spPr/>
        <p:txBody>
          <a:bodyPr/>
          <a:lstStyle/>
          <a:p>
            <a:fld id="{75ECA6FF-8942-41D5-98DB-365457A47B47}" type="datetimeFigureOut">
              <a:rPr lang="en-US" smtClean="0"/>
              <a:t>11/12/2025</a:t>
            </a:fld>
            <a:endParaRPr lang="en-US"/>
          </a:p>
        </p:txBody>
      </p:sp>
      <p:sp>
        <p:nvSpPr>
          <p:cNvPr id="6" name="Footer Placeholder 5">
            <a:extLst>
              <a:ext uri="{FF2B5EF4-FFF2-40B4-BE49-F238E27FC236}">
                <a16:creationId xmlns:a16="http://schemas.microsoft.com/office/drawing/2014/main" id="{454143BC-9AFC-F67C-5A5A-1D872F498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7A610-22F0-72C9-AF3E-69AE05A8E633}"/>
              </a:ext>
            </a:extLst>
          </p:cNvPr>
          <p:cNvSpPr>
            <a:spLocks noGrp="1"/>
          </p:cNvSpPr>
          <p:nvPr>
            <p:ph type="sldNum" sz="quarter" idx="12"/>
          </p:nvPr>
        </p:nvSpPr>
        <p:spPr/>
        <p:txBody>
          <a:bodyPr/>
          <a:lstStyle/>
          <a:p>
            <a:fld id="{EEA9568B-7840-4A47-BCA0-5AB712AA7575}" type="slidenum">
              <a:rPr lang="en-US" smtClean="0"/>
              <a:t>‹#›</a:t>
            </a:fld>
            <a:endParaRPr lang="en-US"/>
          </a:p>
        </p:txBody>
      </p:sp>
    </p:spTree>
    <p:extLst>
      <p:ext uri="{BB962C8B-B14F-4D97-AF65-F5344CB8AC3E}">
        <p14:creationId xmlns:p14="http://schemas.microsoft.com/office/powerpoint/2010/main" val="3957571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1E387-5676-7156-BC1B-1F42C9AD27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CFB214-4A75-88B3-6AD3-6F3EFE1A47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AB080F-BAF2-7735-0E1D-E34A043141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DA1393-9CAA-7290-34C1-9B09960E5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79D790-34E5-A780-00CB-57CA1CEE37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A980E6-A517-6C42-49D7-19B2827ACA47}"/>
              </a:ext>
            </a:extLst>
          </p:cNvPr>
          <p:cNvSpPr>
            <a:spLocks noGrp="1"/>
          </p:cNvSpPr>
          <p:nvPr>
            <p:ph type="dt" sz="half" idx="10"/>
          </p:nvPr>
        </p:nvSpPr>
        <p:spPr/>
        <p:txBody>
          <a:bodyPr/>
          <a:lstStyle/>
          <a:p>
            <a:fld id="{75ECA6FF-8942-41D5-98DB-365457A47B47}" type="datetimeFigureOut">
              <a:rPr lang="en-US" smtClean="0"/>
              <a:t>11/12/2025</a:t>
            </a:fld>
            <a:endParaRPr lang="en-US"/>
          </a:p>
        </p:txBody>
      </p:sp>
      <p:sp>
        <p:nvSpPr>
          <p:cNvPr id="8" name="Footer Placeholder 7">
            <a:extLst>
              <a:ext uri="{FF2B5EF4-FFF2-40B4-BE49-F238E27FC236}">
                <a16:creationId xmlns:a16="http://schemas.microsoft.com/office/drawing/2014/main" id="{A5D44046-37A4-561E-8AEE-343ED3C62A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6EFD75-7BA1-790B-991F-8E086AA57BAC}"/>
              </a:ext>
            </a:extLst>
          </p:cNvPr>
          <p:cNvSpPr>
            <a:spLocks noGrp="1"/>
          </p:cNvSpPr>
          <p:nvPr>
            <p:ph type="sldNum" sz="quarter" idx="12"/>
          </p:nvPr>
        </p:nvSpPr>
        <p:spPr/>
        <p:txBody>
          <a:bodyPr/>
          <a:lstStyle/>
          <a:p>
            <a:fld id="{EEA9568B-7840-4A47-BCA0-5AB712AA7575}" type="slidenum">
              <a:rPr lang="en-US" smtClean="0"/>
              <a:t>‹#›</a:t>
            </a:fld>
            <a:endParaRPr lang="en-US"/>
          </a:p>
        </p:txBody>
      </p:sp>
    </p:spTree>
    <p:extLst>
      <p:ext uri="{BB962C8B-B14F-4D97-AF65-F5344CB8AC3E}">
        <p14:creationId xmlns:p14="http://schemas.microsoft.com/office/powerpoint/2010/main" val="2792803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AF5A9-BE48-FA97-2BC9-25BFB0B9DE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FDBD09-8B2E-2D91-9DFA-1B370A532B21}"/>
              </a:ext>
            </a:extLst>
          </p:cNvPr>
          <p:cNvSpPr>
            <a:spLocks noGrp="1"/>
          </p:cNvSpPr>
          <p:nvPr>
            <p:ph type="dt" sz="half" idx="10"/>
          </p:nvPr>
        </p:nvSpPr>
        <p:spPr/>
        <p:txBody>
          <a:bodyPr/>
          <a:lstStyle/>
          <a:p>
            <a:fld id="{75ECA6FF-8942-41D5-98DB-365457A47B47}" type="datetimeFigureOut">
              <a:rPr lang="en-US" smtClean="0"/>
              <a:t>11/12/2025</a:t>
            </a:fld>
            <a:endParaRPr lang="en-US"/>
          </a:p>
        </p:txBody>
      </p:sp>
      <p:sp>
        <p:nvSpPr>
          <p:cNvPr id="4" name="Footer Placeholder 3">
            <a:extLst>
              <a:ext uri="{FF2B5EF4-FFF2-40B4-BE49-F238E27FC236}">
                <a16:creationId xmlns:a16="http://schemas.microsoft.com/office/drawing/2014/main" id="{3BF3022F-8B63-301A-D0F5-F8FC249B2A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869193-7BA4-AA23-2400-71451AACEC24}"/>
              </a:ext>
            </a:extLst>
          </p:cNvPr>
          <p:cNvSpPr>
            <a:spLocks noGrp="1"/>
          </p:cNvSpPr>
          <p:nvPr>
            <p:ph type="sldNum" sz="quarter" idx="12"/>
          </p:nvPr>
        </p:nvSpPr>
        <p:spPr/>
        <p:txBody>
          <a:bodyPr/>
          <a:lstStyle/>
          <a:p>
            <a:fld id="{EEA9568B-7840-4A47-BCA0-5AB712AA7575}" type="slidenum">
              <a:rPr lang="en-US" smtClean="0"/>
              <a:t>‹#›</a:t>
            </a:fld>
            <a:endParaRPr lang="en-US"/>
          </a:p>
        </p:txBody>
      </p:sp>
    </p:spTree>
    <p:extLst>
      <p:ext uri="{BB962C8B-B14F-4D97-AF65-F5344CB8AC3E}">
        <p14:creationId xmlns:p14="http://schemas.microsoft.com/office/powerpoint/2010/main" val="3852184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B6E0E4-9012-B413-718E-FC051DC04FF0}"/>
              </a:ext>
            </a:extLst>
          </p:cNvPr>
          <p:cNvSpPr>
            <a:spLocks noGrp="1"/>
          </p:cNvSpPr>
          <p:nvPr>
            <p:ph type="dt" sz="half" idx="10"/>
          </p:nvPr>
        </p:nvSpPr>
        <p:spPr/>
        <p:txBody>
          <a:bodyPr/>
          <a:lstStyle/>
          <a:p>
            <a:fld id="{75ECA6FF-8942-41D5-98DB-365457A47B47}" type="datetimeFigureOut">
              <a:rPr lang="en-US" smtClean="0"/>
              <a:t>11/12/2025</a:t>
            </a:fld>
            <a:endParaRPr lang="en-US"/>
          </a:p>
        </p:txBody>
      </p:sp>
      <p:sp>
        <p:nvSpPr>
          <p:cNvPr id="3" name="Footer Placeholder 2">
            <a:extLst>
              <a:ext uri="{FF2B5EF4-FFF2-40B4-BE49-F238E27FC236}">
                <a16:creationId xmlns:a16="http://schemas.microsoft.com/office/drawing/2014/main" id="{C0D88518-B090-7FCC-1F94-7A7F8C4F7B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C48DD8-AE33-FFAB-F787-82B834D5DDF9}"/>
              </a:ext>
            </a:extLst>
          </p:cNvPr>
          <p:cNvSpPr>
            <a:spLocks noGrp="1"/>
          </p:cNvSpPr>
          <p:nvPr>
            <p:ph type="sldNum" sz="quarter" idx="12"/>
          </p:nvPr>
        </p:nvSpPr>
        <p:spPr/>
        <p:txBody>
          <a:bodyPr/>
          <a:lstStyle/>
          <a:p>
            <a:fld id="{EEA9568B-7840-4A47-BCA0-5AB712AA7575}" type="slidenum">
              <a:rPr lang="en-US" smtClean="0"/>
              <a:t>‹#›</a:t>
            </a:fld>
            <a:endParaRPr lang="en-US"/>
          </a:p>
        </p:txBody>
      </p:sp>
    </p:spTree>
    <p:extLst>
      <p:ext uri="{BB962C8B-B14F-4D97-AF65-F5344CB8AC3E}">
        <p14:creationId xmlns:p14="http://schemas.microsoft.com/office/powerpoint/2010/main" val="306717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EE238-4EC7-AEB1-0822-AEDAF53388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46E36E-080F-CFE2-B122-68FCE67DA1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DD1100-6524-2B73-CEFA-65AA2D598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9A59CE-FE5F-AF63-F820-3BE784ED6494}"/>
              </a:ext>
            </a:extLst>
          </p:cNvPr>
          <p:cNvSpPr>
            <a:spLocks noGrp="1"/>
          </p:cNvSpPr>
          <p:nvPr>
            <p:ph type="dt" sz="half" idx="10"/>
          </p:nvPr>
        </p:nvSpPr>
        <p:spPr/>
        <p:txBody>
          <a:bodyPr/>
          <a:lstStyle/>
          <a:p>
            <a:fld id="{75ECA6FF-8942-41D5-98DB-365457A47B47}" type="datetimeFigureOut">
              <a:rPr lang="en-US" smtClean="0"/>
              <a:t>11/12/2025</a:t>
            </a:fld>
            <a:endParaRPr lang="en-US"/>
          </a:p>
        </p:txBody>
      </p:sp>
      <p:sp>
        <p:nvSpPr>
          <p:cNvPr id="6" name="Footer Placeholder 5">
            <a:extLst>
              <a:ext uri="{FF2B5EF4-FFF2-40B4-BE49-F238E27FC236}">
                <a16:creationId xmlns:a16="http://schemas.microsoft.com/office/drawing/2014/main" id="{23913A0A-F73A-788D-727C-D7CD5555B2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FCBA77-A30A-5C40-EA4B-BCD5340F5A11}"/>
              </a:ext>
            </a:extLst>
          </p:cNvPr>
          <p:cNvSpPr>
            <a:spLocks noGrp="1"/>
          </p:cNvSpPr>
          <p:nvPr>
            <p:ph type="sldNum" sz="quarter" idx="12"/>
          </p:nvPr>
        </p:nvSpPr>
        <p:spPr/>
        <p:txBody>
          <a:bodyPr/>
          <a:lstStyle/>
          <a:p>
            <a:fld id="{EEA9568B-7840-4A47-BCA0-5AB712AA7575}" type="slidenum">
              <a:rPr lang="en-US" smtClean="0"/>
              <a:t>‹#›</a:t>
            </a:fld>
            <a:endParaRPr lang="en-US"/>
          </a:p>
        </p:txBody>
      </p:sp>
    </p:spTree>
    <p:extLst>
      <p:ext uri="{BB962C8B-B14F-4D97-AF65-F5344CB8AC3E}">
        <p14:creationId xmlns:p14="http://schemas.microsoft.com/office/powerpoint/2010/main" val="357697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F6976-8849-7A00-70A6-DA490C1C78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079694-A569-9371-20A3-E13AF7A83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2D4704-4DE1-C05C-E767-495130CA53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F8295-0B1A-1370-C8D4-346D0DC8F56C}"/>
              </a:ext>
            </a:extLst>
          </p:cNvPr>
          <p:cNvSpPr>
            <a:spLocks noGrp="1"/>
          </p:cNvSpPr>
          <p:nvPr>
            <p:ph type="dt" sz="half" idx="10"/>
          </p:nvPr>
        </p:nvSpPr>
        <p:spPr/>
        <p:txBody>
          <a:bodyPr/>
          <a:lstStyle/>
          <a:p>
            <a:fld id="{75ECA6FF-8942-41D5-98DB-365457A47B47}" type="datetimeFigureOut">
              <a:rPr lang="en-US" smtClean="0"/>
              <a:t>11/12/2025</a:t>
            </a:fld>
            <a:endParaRPr lang="en-US"/>
          </a:p>
        </p:txBody>
      </p:sp>
      <p:sp>
        <p:nvSpPr>
          <p:cNvPr id="6" name="Footer Placeholder 5">
            <a:extLst>
              <a:ext uri="{FF2B5EF4-FFF2-40B4-BE49-F238E27FC236}">
                <a16:creationId xmlns:a16="http://schemas.microsoft.com/office/drawing/2014/main" id="{086BA935-F48D-54DA-39B8-D826C018CA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1BF727-5561-C784-F347-BEA88925D7EB}"/>
              </a:ext>
            </a:extLst>
          </p:cNvPr>
          <p:cNvSpPr>
            <a:spLocks noGrp="1"/>
          </p:cNvSpPr>
          <p:nvPr>
            <p:ph type="sldNum" sz="quarter" idx="12"/>
          </p:nvPr>
        </p:nvSpPr>
        <p:spPr/>
        <p:txBody>
          <a:bodyPr/>
          <a:lstStyle/>
          <a:p>
            <a:fld id="{EEA9568B-7840-4A47-BCA0-5AB712AA7575}" type="slidenum">
              <a:rPr lang="en-US" smtClean="0"/>
              <a:t>‹#›</a:t>
            </a:fld>
            <a:endParaRPr lang="en-US"/>
          </a:p>
        </p:txBody>
      </p:sp>
    </p:spTree>
    <p:extLst>
      <p:ext uri="{BB962C8B-B14F-4D97-AF65-F5344CB8AC3E}">
        <p14:creationId xmlns:p14="http://schemas.microsoft.com/office/powerpoint/2010/main" val="558342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BB5FDB-1444-3F39-89A0-EC6999DA0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F1A3A1-C1A2-5AFF-5675-1C00C2AD90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D73B2A-0252-C145-FCBD-07DEE5440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ECA6FF-8942-41D5-98DB-365457A47B47}" type="datetimeFigureOut">
              <a:rPr lang="en-US" smtClean="0"/>
              <a:t>11/12/2025</a:t>
            </a:fld>
            <a:endParaRPr lang="en-US"/>
          </a:p>
        </p:txBody>
      </p:sp>
      <p:sp>
        <p:nvSpPr>
          <p:cNvPr id="5" name="Footer Placeholder 4">
            <a:extLst>
              <a:ext uri="{FF2B5EF4-FFF2-40B4-BE49-F238E27FC236}">
                <a16:creationId xmlns:a16="http://schemas.microsoft.com/office/drawing/2014/main" id="{421C5098-50E4-3013-9192-1519D7B93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5E70CE3-9497-601B-EF89-B8E2C05CF8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A9568B-7840-4A47-BCA0-5AB712AA7575}" type="slidenum">
              <a:rPr lang="en-US" smtClean="0"/>
              <a:t>‹#›</a:t>
            </a:fld>
            <a:endParaRPr lang="en-US"/>
          </a:p>
        </p:txBody>
      </p:sp>
    </p:spTree>
    <p:extLst>
      <p:ext uri="{BB962C8B-B14F-4D97-AF65-F5344CB8AC3E}">
        <p14:creationId xmlns:p14="http://schemas.microsoft.com/office/powerpoint/2010/main" val="4043923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hyperlink" Target="https://dwd.wisconsin.gov/dwd/forms/dws/detm-19725-e.htm" TargetMode="External"/><Relationship Id="rId5" Type="http://schemas.openxmlformats.org/officeDocument/2006/relationships/hyperlink" Target="https://dwd.wisconsin.gov/jobservice/MSFW/migrant-labor-camps.htm" TargetMode="External"/><Relationship Id="rId4" Type="http://schemas.openxmlformats.org/officeDocument/2006/relationships/hyperlink" Target="https://dsps.wi.gov/Documents/Programs/FirePrevention/MigrantLaborCamp.pdf"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png"/><Relationship Id="rId5" Type="http://schemas.openxmlformats.org/officeDocument/2006/relationships/hyperlink" Target="mailto:Kathryn.Mueller@dwd.wisconsin.gov" TargetMode="External"/><Relationship Id="rId4" Type="http://schemas.openxmlformats.org/officeDocument/2006/relationships/hyperlink" Target="https://dsps.wi.gov/Documents/Programs/Maps/FireDeptSafetyHealth.pdf"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2EF8AFB-DD95-5370-432C-0EA912BECC92}"/>
              </a:ext>
            </a:extLst>
          </p:cNvPr>
          <p:cNvSpPr>
            <a:spLocks noGrp="1"/>
          </p:cNvSpPr>
          <p:nvPr/>
        </p:nvSpPr>
        <p:spPr>
          <a:xfrm>
            <a:off x="560251" y="792587"/>
            <a:ext cx="5737609" cy="5272826"/>
          </a:xfrm>
          <a:prstGeom prst="rect">
            <a:avLst/>
          </a:prstGeom>
        </p:spPr>
        <p:txBody>
          <a:bodyPr vert="horz" lIns="91440" tIns="45720" rIns="91440" bIns="45720" rtlCol="0" anchor="ctr" anchorCtr="0">
            <a:normAutofit/>
          </a:bodyPr>
          <a:lstStyle>
            <a:lvl1pPr algn="l" defTabSz="914400" rtl="0" eaLnBrk="1" latinLnBrk="0" hangingPunct="1">
              <a:lnSpc>
                <a:spcPct val="85000"/>
              </a:lnSpc>
              <a:spcBef>
                <a:spcPct val="0"/>
              </a:spcBef>
              <a:buNone/>
              <a:defRPr sz="8000" b="0" kern="1200" spc="-50" baseline="0">
                <a:solidFill>
                  <a:schemeClr val="tx1">
                    <a:lumMod val="85000"/>
                    <a:lumOff val="15000"/>
                  </a:schemeClr>
                </a:solidFill>
                <a:latin typeface="+mj-lt"/>
                <a:ea typeface="+mj-ea"/>
                <a:cs typeface="+mj-cs"/>
              </a:defRPr>
            </a:lvl1pPr>
          </a:lstStyle>
          <a:p>
            <a:pPr algn="ctr"/>
            <a:r>
              <a:rPr lang="en-US" sz="2400" b="1" dirty="0">
                <a:latin typeface="Segoe UI" panose="020B0502040204020203" pitchFamily="34" charset="0"/>
                <a:cs typeface="Segoe UI" panose="020B0502040204020203" pitchFamily="34" charset="0"/>
              </a:rPr>
              <a:t>Migrant Labor Camps</a:t>
            </a:r>
          </a:p>
          <a:p>
            <a:pPr algn="ctr"/>
            <a:r>
              <a:rPr lang="en-US" sz="1600" b="1" dirty="0">
                <a:latin typeface="Segoe UI" panose="020B0502040204020203" pitchFamily="34" charset="0"/>
                <a:cs typeface="Segoe UI" panose="020B0502040204020203" pitchFamily="34" charset="0"/>
              </a:rPr>
              <a:t>What I need to know as a Fire Inspector </a:t>
            </a:r>
          </a:p>
        </p:txBody>
      </p:sp>
      <p:sp>
        <p:nvSpPr>
          <p:cNvPr id="12" name="Content Placeholder 2">
            <a:extLst>
              <a:ext uri="{FF2B5EF4-FFF2-40B4-BE49-F238E27FC236}">
                <a16:creationId xmlns:a16="http://schemas.microsoft.com/office/drawing/2014/main" id="{043262B9-485E-4B1E-C2B3-1389376A8ADD}"/>
              </a:ext>
            </a:extLst>
          </p:cNvPr>
          <p:cNvSpPr>
            <a:spLocks noGrp="1"/>
          </p:cNvSpPr>
          <p:nvPr/>
        </p:nvSpPr>
        <p:spPr>
          <a:xfrm>
            <a:off x="7476888" y="1798799"/>
            <a:ext cx="4269370" cy="4358316"/>
          </a:xfrm>
          <a:prstGeom prst="rect">
            <a:avLst/>
          </a:prstGeom>
        </p:spPr>
        <p:txBody>
          <a:bodyPr vert="horz" lIns="91440" tIns="45720" rIns="91440" bIns="45720" rtlCol="0" anchor="ctr" anchorCtr="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9pPr>
          </a:lstStyle>
          <a:p>
            <a:endParaRPr lang="en-US" sz="1700" dirty="0"/>
          </a:p>
          <a:p>
            <a:r>
              <a:rPr lang="en-US" sz="1600" b="1" u="sng" dirty="0">
                <a:solidFill>
                  <a:schemeClr val="tx1"/>
                </a:solidFill>
                <a:latin typeface="Segoe UI" panose="020B0502040204020203" pitchFamily="34" charset="0"/>
                <a:cs typeface="Segoe UI" panose="020B0502040204020203" pitchFamily="34" charset="0"/>
              </a:rPr>
              <a:t>Presenter:</a:t>
            </a:r>
          </a:p>
          <a:p>
            <a:r>
              <a:rPr lang="en-US" sz="1600" dirty="0">
                <a:solidFill>
                  <a:schemeClr val="tx1"/>
                </a:solidFill>
                <a:latin typeface="Segoe UI" panose="020B0502040204020203" pitchFamily="34" charset="0"/>
                <a:cs typeface="Segoe UI" panose="020B0502040204020203" pitchFamily="34" charset="0"/>
              </a:rPr>
              <a:t>Rick Sommerfeld</a:t>
            </a:r>
          </a:p>
          <a:p>
            <a:r>
              <a:rPr lang="en-US" sz="1600" dirty="0">
                <a:solidFill>
                  <a:schemeClr val="tx1"/>
                </a:solidFill>
                <a:latin typeface="Segoe UI" panose="020B0502040204020203" pitchFamily="34" charset="0"/>
                <a:cs typeface="Segoe UI" panose="020B0502040204020203" pitchFamily="34" charset="0"/>
              </a:rPr>
              <a:t>Fire Prevention Coordinator – District 1</a:t>
            </a:r>
          </a:p>
          <a:p>
            <a:r>
              <a:rPr lang="en-US" sz="1200" dirty="0">
                <a:solidFill>
                  <a:srgbClr val="FF0000"/>
                </a:solidFill>
                <a:latin typeface="Segoe UI" panose="020B0502040204020203" pitchFamily="34" charset="0"/>
                <a:cs typeface="Segoe UI" panose="020B0502040204020203" pitchFamily="34" charset="0"/>
              </a:rPr>
              <a:t>Richard.sommerfeld@Wisconsin.gov</a:t>
            </a:r>
          </a:p>
          <a:p>
            <a:r>
              <a:rPr lang="en-US" sz="1600" dirty="0">
                <a:solidFill>
                  <a:schemeClr val="tx1"/>
                </a:solidFill>
                <a:latin typeface="Segoe UI" panose="020B0502040204020203" pitchFamily="34" charset="0"/>
                <a:cs typeface="Segoe UI" panose="020B0502040204020203" pitchFamily="34" charset="0"/>
              </a:rPr>
              <a:t>715-944-4114</a:t>
            </a:r>
          </a:p>
          <a:p>
            <a:endParaRPr lang="en-US" sz="1400" b="1" dirty="0">
              <a:solidFill>
                <a:schemeClr val="tx1"/>
              </a:solidFill>
              <a:latin typeface="Segoe UI" panose="020B0502040204020203" pitchFamily="34" charset="0"/>
              <a:cs typeface="Segoe UI" panose="020B0502040204020203" pitchFamily="34" charset="0"/>
            </a:endParaRPr>
          </a:p>
          <a:p>
            <a:endParaRPr lang="en-US" sz="1700" dirty="0">
              <a:solidFill>
                <a:schemeClr val="tx1"/>
              </a:solidFill>
            </a:endParaRPr>
          </a:p>
        </p:txBody>
      </p:sp>
      <p:cxnSp>
        <p:nvCxnSpPr>
          <p:cNvPr id="14" name="Straight Connector 13">
            <a:extLst>
              <a:ext uri="{FF2B5EF4-FFF2-40B4-BE49-F238E27FC236}">
                <a16:creationId xmlns:a16="http://schemas.microsoft.com/office/drawing/2014/main" id="{F47E43FA-7405-FC51-FD65-DF291C8AEEAA}"/>
              </a:ext>
            </a:extLst>
          </p:cNvPr>
          <p:cNvCxnSpPr>
            <a:cxnSpLocks/>
          </p:cNvCxnSpPr>
          <p:nvPr/>
        </p:nvCxnSpPr>
        <p:spPr>
          <a:xfrm>
            <a:off x="6792686" y="2391508"/>
            <a:ext cx="0" cy="3657496"/>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9A354BEC-12E9-F365-D752-64FD50FCDC5E}"/>
              </a:ext>
            </a:extLst>
          </p:cNvPr>
          <p:cNvSpPr/>
          <p:nvPr/>
        </p:nvSpPr>
        <p:spPr>
          <a:xfrm>
            <a:off x="172069" y="110532"/>
            <a:ext cx="862911" cy="1336234"/>
          </a:xfrm>
          <a:prstGeom prst="rect">
            <a:avLst/>
          </a:prstGeom>
          <a:ln w="571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1" name="Picture 20" descr="Shape, circle&#10;&#10;Description automatically generated">
            <a:extLst>
              <a:ext uri="{FF2B5EF4-FFF2-40B4-BE49-F238E27FC236}">
                <a16:creationId xmlns:a16="http://schemas.microsoft.com/office/drawing/2014/main" id="{226A40B1-27C1-36EF-365C-99630FA2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132" y="459869"/>
            <a:ext cx="625834" cy="629254"/>
          </a:xfrm>
          <a:prstGeom prst="rect">
            <a:avLst/>
          </a:prstGeom>
        </p:spPr>
      </p:pic>
      <p:sp>
        <p:nvSpPr>
          <p:cNvPr id="22" name="Rectangle 21">
            <a:extLst>
              <a:ext uri="{FF2B5EF4-FFF2-40B4-BE49-F238E27FC236}">
                <a16:creationId xmlns:a16="http://schemas.microsoft.com/office/drawing/2014/main" id="{A25E3A0A-8218-6EC2-D202-378545A9CEC3}"/>
              </a:ext>
            </a:extLst>
          </p:cNvPr>
          <p:cNvSpPr/>
          <p:nvPr/>
        </p:nvSpPr>
        <p:spPr>
          <a:xfrm>
            <a:off x="151099" y="1506131"/>
            <a:ext cx="883882" cy="614072"/>
          </a:xfrm>
          <a:prstGeom prst="rect">
            <a:avLst/>
          </a:prstGeom>
          <a:solidFill>
            <a:schemeClr val="tx1"/>
          </a:solidFill>
          <a:ln w="57150">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7B5FB4A-9775-337B-71D5-D02D8BFAFB0A}"/>
              </a:ext>
            </a:extLst>
          </p:cNvPr>
          <p:cNvSpPr/>
          <p:nvPr/>
        </p:nvSpPr>
        <p:spPr>
          <a:xfrm>
            <a:off x="1131043" y="114641"/>
            <a:ext cx="1082965" cy="769613"/>
          </a:xfrm>
          <a:prstGeom prst="rect">
            <a:avLst/>
          </a:prstGeom>
          <a:solidFill>
            <a:srgbClr val="C00000"/>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12879B8-AB64-887F-D9F1-17D93E94622D}"/>
              </a:ext>
            </a:extLst>
          </p:cNvPr>
          <p:cNvSpPr/>
          <p:nvPr/>
        </p:nvSpPr>
        <p:spPr>
          <a:xfrm>
            <a:off x="1131043" y="984738"/>
            <a:ext cx="1082965" cy="1133107"/>
          </a:xfrm>
          <a:prstGeom prst="rect">
            <a:avLst/>
          </a:prstGeom>
          <a:ln w="57150">
            <a:solidFill>
              <a:srgbClr val="CC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5" name="Picture 24" descr="Logo&#10;&#10;Description automatically generated">
            <a:extLst>
              <a:ext uri="{FF2B5EF4-FFF2-40B4-BE49-F238E27FC236}">
                <a16:creationId xmlns:a16="http://schemas.microsoft.com/office/drawing/2014/main" id="{6D0F038D-77DC-0E1F-3EE4-B850A80533A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07049" y="1139254"/>
            <a:ext cx="861919" cy="734149"/>
          </a:xfrm>
          <a:prstGeom prst="rect">
            <a:avLst/>
          </a:prstGeom>
          <a:noFill/>
          <a:ln>
            <a:noFill/>
          </a:ln>
        </p:spPr>
      </p:pic>
      <p:pic>
        <p:nvPicPr>
          <p:cNvPr id="4" name="Video 3">
            <a:hlinkClick r:id="" action="ppaction://media"/>
            <a:extLst>
              <a:ext uri="{FF2B5EF4-FFF2-40B4-BE49-F238E27FC236}">
                <a16:creationId xmlns:a16="http://schemas.microsoft.com/office/drawing/2014/main" id="{136FDE6B-7B6F-EFEE-7451-6AA76E993DF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03306206"/>
      </p:ext>
    </p:extLst>
  </p:cSld>
  <p:clrMapOvr>
    <a:masterClrMapping/>
  </p:clrMapOvr>
  <mc:AlternateContent xmlns:mc="http://schemas.openxmlformats.org/markup-compatibility/2006" xmlns:p14="http://schemas.microsoft.com/office/powerpoint/2010/main">
    <mc:Choice Requires="p14">
      <p:transition spd="slow" p14:dur="2000" advTm="14235"/>
    </mc:Choice>
    <mc:Fallback xmlns="">
      <p:transition spd="slow" advTm="14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A9871E-1D45-5D9B-2E36-CE8AFB4DEBE9}"/>
              </a:ext>
            </a:extLst>
          </p:cNvPr>
          <p:cNvSpPr txBox="1"/>
          <p:nvPr/>
        </p:nvSpPr>
        <p:spPr>
          <a:xfrm>
            <a:off x="3200400" y="1134836"/>
            <a:ext cx="6066064" cy="461665"/>
          </a:xfrm>
          <a:prstGeom prst="rect">
            <a:avLst/>
          </a:prstGeom>
          <a:noFill/>
        </p:spPr>
        <p:txBody>
          <a:bodyPr wrap="square" rtlCol="0">
            <a:spAutoFit/>
          </a:bodyPr>
          <a:lstStyle/>
          <a:p>
            <a:r>
              <a:rPr lang="en-US" sz="2400" b="1" u="sng" dirty="0"/>
              <a:t>Fire Inspections and Migrant Labor Camps</a:t>
            </a:r>
          </a:p>
        </p:txBody>
      </p:sp>
      <p:sp>
        <p:nvSpPr>
          <p:cNvPr id="4" name="TextBox 3">
            <a:extLst>
              <a:ext uri="{FF2B5EF4-FFF2-40B4-BE49-F238E27FC236}">
                <a16:creationId xmlns:a16="http://schemas.microsoft.com/office/drawing/2014/main" id="{9158EAA5-D788-0F39-43C1-3392A19620B8}"/>
              </a:ext>
            </a:extLst>
          </p:cNvPr>
          <p:cNvSpPr txBox="1"/>
          <p:nvPr/>
        </p:nvSpPr>
        <p:spPr>
          <a:xfrm>
            <a:off x="579664" y="1231922"/>
            <a:ext cx="10621736" cy="1231106"/>
          </a:xfrm>
          <a:prstGeom prst="rect">
            <a:avLst/>
          </a:prstGeom>
          <a:noFill/>
        </p:spPr>
        <p:txBody>
          <a:bodyPr wrap="square">
            <a:spAutoFit/>
          </a:bodyPr>
          <a:lstStyle/>
          <a:p>
            <a:pPr algn="l"/>
            <a:endParaRPr lang="en-US" sz="2800" b="0" i="0" u="none" strike="noStrike" baseline="0" dirty="0">
              <a:solidFill>
                <a:srgbClr val="000000"/>
              </a:solidFill>
              <a:latin typeface="Times New Roman" panose="02020603050405020304" pitchFamily="18" charset="0"/>
            </a:endParaRPr>
          </a:p>
          <a:p>
            <a:r>
              <a:rPr lang="en-US" sz="2800" b="0" i="0" u="none" strike="noStrike" baseline="0" dirty="0">
                <a:solidFill>
                  <a:srgbClr val="000000"/>
                </a:solidFill>
                <a:latin typeface="Times New Roman" panose="02020603050405020304" pitchFamily="18" charset="0"/>
              </a:rPr>
              <a:t> </a:t>
            </a:r>
            <a:r>
              <a:rPr lang="en-US" sz="1800" b="0" i="0" u="none" strike="noStrike" baseline="0" dirty="0">
                <a:solidFill>
                  <a:srgbClr val="000000"/>
                </a:solidFill>
                <a:latin typeface="Times New Roman" panose="02020603050405020304" pitchFamily="18" charset="0"/>
              </a:rPr>
              <a:t>The Department of Workforce Development (DWD) updated their Admin Code 301- Migrant Labor effective February 1, 2024. </a:t>
            </a:r>
          </a:p>
        </p:txBody>
      </p:sp>
      <p:pic>
        <p:nvPicPr>
          <p:cNvPr id="3" name="Picture 2">
            <a:extLst>
              <a:ext uri="{FF2B5EF4-FFF2-40B4-BE49-F238E27FC236}">
                <a16:creationId xmlns:a16="http://schemas.microsoft.com/office/drawing/2014/main" id="{B0634A68-0BD8-BEB6-58CC-37C03DC1A6D4}"/>
              </a:ext>
            </a:extLst>
          </p:cNvPr>
          <p:cNvPicPr>
            <a:picLocks noChangeAspect="1"/>
          </p:cNvPicPr>
          <p:nvPr/>
        </p:nvPicPr>
        <p:blipFill>
          <a:blip r:embed="rId5"/>
          <a:stretch>
            <a:fillRect/>
          </a:stretch>
        </p:blipFill>
        <p:spPr>
          <a:xfrm>
            <a:off x="579664" y="3429000"/>
            <a:ext cx="4608739" cy="3073984"/>
          </a:xfrm>
          <a:prstGeom prst="rect">
            <a:avLst/>
          </a:prstGeom>
        </p:spPr>
      </p:pic>
      <p:pic>
        <p:nvPicPr>
          <p:cNvPr id="5" name="Picture 4">
            <a:extLst>
              <a:ext uri="{FF2B5EF4-FFF2-40B4-BE49-F238E27FC236}">
                <a16:creationId xmlns:a16="http://schemas.microsoft.com/office/drawing/2014/main" id="{71320C7B-E52C-2AB8-4D6F-BE001E177A41}"/>
              </a:ext>
            </a:extLst>
          </p:cNvPr>
          <p:cNvPicPr>
            <a:picLocks noChangeAspect="1"/>
          </p:cNvPicPr>
          <p:nvPr/>
        </p:nvPicPr>
        <p:blipFill>
          <a:blip r:embed="rId6"/>
          <a:stretch>
            <a:fillRect/>
          </a:stretch>
        </p:blipFill>
        <p:spPr>
          <a:xfrm>
            <a:off x="7327347" y="3429000"/>
            <a:ext cx="3874053" cy="3073984"/>
          </a:xfrm>
          <a:prstGeom prst="rect">
            <a:avLst/>
          </a:prstGeom>
        </p:spPr>
      </p:pic>
      <p:pic>
        <p:nvPicPr>
          <p:cNvPr id="11" name="Video 10">
            <a:hlinkClick r:id="" action="ppaction://media"/>
            <a:extLst>
              <a:ext uri="{FF2B5EF4-FFF2-40B4-BE49-F238E27FC236}">
                <a16:creationId xmlns:a16="http://schemas.microsoft.com/office/drawing/2014/main" id="{94283712-9DC2-2052-E7A0-CE1763991A9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3296116"/>
      </p:ext>
    </p:extLst>
  </p:cSld>
  <p:clrMapOvr>
    <a:masterClrMapping/>
  </p:clrMapOvr>
  <mc:AlternateContent xmlns:mc="http://schemas.openxmlformats.org/markup-compatibility/2006" xmlns:p14="http://schemas.microsoft.com/office/powerpoint/2010/main">
    <mc:Choice Requires="p14">
      <p:transition spd="slow" p14:dur="2000" advTm="20163"/>
    </mc:Choice>
    <mc:Fallback xmlns="">
      <p:transition spd="slow" advTm="20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EA5FB5-D1E4-B102-ACC4-FB226366890A}"/>
              </a:ext>
            </a:extLst>
          </p:cNvPr>
          <p:cNvSpPr txBox="1"/>
          <p:nvPr/>
        </p:nvSpPr>
        <p:spPr>
          <a:xfrm>
            <a:off x="825953" y="366291"/>
            <a:ext cx="10540092" cy="3693319"/>
          </a:xfrm>
          <a:prstGeom prst="rect">
            <a:avLst/>
          </a:prstGeom>
          <a:noFill/>
        </p:spPr>
        <p:txBody>
          <a:bodyPr wrap="square" rtlCol="0">
            <a:spAutoFit/>
          </a:bodyPr>
          <a:lstStyle/>
          <a:p>
            <a:pPr algn="ctr"/>
            <a:r>
              <a:rPr lang="en-US" b="1" u="sng" dirty="0"/>
              <a:t>What is a Migrant Labor Camp?</a:t>
            </a:r>
          </a:p>
          <a:p>
            <a:endParaRPr lang="en-US" b="1" u="sng" dirty="0"/>
          </a:p>
          <a:p>
            <a:endParaRPr lang="en-US" dirty="0"/>
          </a:p>
          <a:p>
            <a:r>
              <a:rPr lang="en-US" dirty="0"/>
              <a:t> According to Wis. Stat. § 103.90(3), a Migrant Labor Camp is defined as: </a:t>
            </a:r>
          </a:p>
          <a:p>
            <a:r>
              <a:rPr lang="en-US" dirty="0"/>
              <a:t>“The site and all structures maintained as living quarters by, for or under the control and supervision of any person for: Any migrant worker; or </a:t>
            </a:r>
          </a:p>
          <a:p>
            <a:r>
              <a:rPr lang="en-US" dirty="0"/>
              <a:t>Any other person who is not related by blood, marriage or adoption to his or her employer and who occasionally or habitually leaves an established place of residence to travel to another locality to accept seasonal employment in the planting, cultivating, raising, harvesting, handling, drying, packing, packaging, processing, freezing, grading or storing of any agricultural or horticultural commodity in its unmanufactured state”. This would also </a:t>
            </a:r>
            <a:r>
              <a:rPr lang="en-US"/>
              <a:t>operations involving </a:t>
            </a:r>
            <a:r>
              <a:rPr lang="en-US" dirty="0"/>
              <a:t>milk, wool, eggs and honey.</a:t>
            </a:r>
          </a:p>
          <a:p>
            <a:endParaRPr lang="en-US" dirty="0"/>
          </a:p>
          <a:p>
            <a:endParaRPr lang="en-US" b="1" u="sng" dirty="0"/>
          </a:p>
        </p:txBody>
      </p:sp>
      <p:pic>
        <p:nvPicPr>
          <p:cNvPr id="3" name="Picture 2">
            <a:extLst>
              <a:ext uri="{FF2B5EF4-FFF2-40B4-BE49-F238E27FC236}">
                <a16:creationId xmlns:a16="http://schemas.microsoft.com/office/drawing/2014/main" id="{C8909956-F3E5-51C5-93EB-09B59760CB8D}"/>
              </a:ext>
            </a:extLst>
          </p:cNvPr>
          <p:cNvPicPr>
            <a:picLocks noChangeAspect="1"/>
          </p:cNvPicPr>
          <p:nvPr/>
        </p:nvPicPr>
        <p:blipFill>
          <a:blip r:embed="rId5"/>
          <a:stretch>
            <a:fillRect/>
          </a:stretch>
        </p:blipFill>
        <p:spPr>
          <a:xfrm>
            <a:off x="1595437" y="3716034"/>
            <a:ext cx="9001125" cy="2857500"/>
          </a:xfrm>
          <a:prstGeom prst="rect">
            <a:avLst/>
          </a:prstGeom>
        </p:spPr>
      </p:pic>
      <p:pic>
        <p:nvPicPr>
          <p:cNvPr id="10" name="Video 9">
            <a:hlinkClick r:id="" action="ppaction://media"/>
            <a:extLst>
              <a:ext uri="{FF2B5EF4-FFF2-40B4-BE49-F238E27FC236}">
                <a16:creationId xmlns:a16="http://schemas.microsoft.com/office/drawing/2014/main" id="{23FC6C0D-3AE5-9698-CBDE-00B5F02270F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2094241"/>
      </p:ext>
    </p:extLst>
  </p:cSld>
  <p:clrMapOvr>
    <a:masterClrMapping/>
  </p:clrMapOvr>
  <mc:AlternateContent xmlns:mc="http://schemas.openxmlformats.org/markup-compatibility/2006" xmlns:p14="http://schemas.microsoft.com/office/powerpoint/2010/main">
    <mc:Choice Requires="p14">
      <p:transition spd="slow" p14:dur="2000" advTm="81302"/>
    </mc:Choice>
    <mc:Fallback xmlns="">
      <p:transition spd="slow" advTm="81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066139-AFF9-9F8A-5599-BE751682332E}"/>
              </a:ext>
            </a:extLst>
          </p:cNvPr>
          <p:cNvSpPr txBox="1"/>
          <p:nvPr/>
        </p:nvSpPr>
        <p:spPr>
          <a:xfrm>
            <a:off x="1932214" y="307331"/>
            <a:ext cx="8327571" cy="800219"/>
          </a:xfrm>
          <a:prstGeom prst="rect">
            <a:avLst/>
          </a:prstGeom>
          <a:noFill/>
        </p:spPr>
        <p:txBody>
          <a:bodyPr wrap="square" rtlCol="0">
            <a:spAutoFit/>
          </a:bodyPr>
          <a:lstStyle/>
          <a:p>
            <a:pPr algn="ctr"/>
            <a:endParaRPr lang="en-US" dirty="0"/>
          </a:p>
          <a:p>
            <a:pPr algn="ctr"/>
            <a:r>
              <a:rPr lang="en-US" sz="2800" b="1" u="sng" dirty="0"/>
              <a:t>WI SS 101.01</a:t>
            </a:r>
          </a:p>
        </p:txBody>
      </p:sp>
      <p:sp>
        <p:nvSpPr>
          <p:cNvPr id="3" name="TextBox 2">
            <a:extLst>
              <a:ext uri="{FF2B5EF4-FFF2-40B4-BE49-F238E27FC236}">
                <a16:creationId xmlns:a16="http://schemas.microsoft.com/office/drawing/2014/main" id="{818C1066-D298-EE72-AA08-BE4180E75E5A}"/>
              </a:ext>
            </a:extLst>
          </p:cNvPr>
          <p:cNvSpPr txBox="1"/>
          <p:nvPr/>
        </p:nvSpPr>
        <p:spPr>
          <a:xfrm>
            <a:off x="440870" y="1386695"/>
            <a:ext cx="10834007" cy="1323439"/>
          </a:xfrm>
          <a:prstGeom prst="rect">
            <a:avLst/>
          </a:prstGeom>
          <a:noFill/>
        </p:spPr>
        <p:txBody>
          <a:bodyPr wrap="square" rtlCol="0">
            <a:spAutoFit/>
          </a:bodyPr>
          <a:lstStyle/>
          <a:p>
            <a:r>
              <a:rPr lang="en-US" sz="2000" dirty="0"/>
              <a:t>WI SS 101.01 (12) “Public building" means any structure, including exterior parts of such building, such as a porch, exterior platform, or steps providing means of ingress or egress, used in whole or in part as a place of resort, assemblage, lodging, trade, traffic, occupancy, or use by the public or </a:t>
            </a:r>
            <a:r>
              <a:rPr lang="en-US" sz="2000" u="sng" dirty="0"/>
              <a:t>by 3 or more tenants</a:t>
            </a:r>
            <a:r>
              <a:rPr lang="en-US" sz="2000" dirty="0"/>
              <a:t>.</a:t>
            </a:r>
          </a:p>
        </p:txBody>
      </p:sp>
      <p:pic>
        <p:nvPicPr>
          <p:cNvPr id="4" name="Picture 3">
            <a:extLst>
              <a:ext uri="{FF2B5EF4-FFF2-40B4-BE49-F238E27FC236}">
                <a16:creationId xmlns:a16="http://schemas.microsoft.com/office/drawing/2014/main" id="{AFE5F968-A688-81D3-2077-13F8C2B1A677}"/>
              </a:ext>
            </a:extLst>
          </p:cNvPr>
          <p:cNvPicPr>
            <a:picLocks noChangeAspect="1"/>
          </p:cNvPicPr>
          <p:nvPr/>
        </p:nvPicPr>
        <p:blipFill>
          <a:blip r:embed="rId5"/>
          <a:stretch>
            <a:fillRect/>
          </a:stretch>
        </p:blipFill>
        <p:spPr>
          <a:xfrm>
            <a:off x="2577101" y="3429000"/>
            <a:ext cx="7037798" cy="2900132"/>
          </a:xfrm>
          <a:prstGeom prst="rect">
            <a:avLst/>
          </a:prstGeom>
        </p:spPr>
      </p:pic>
      <p:pic>
        <p:nvPicPr>
          <p:cNvPr id="24" name="Video 23">
            <a:hlinkClick r:id="" action="ppaction://media"/>
            <a:extLst>
              <a:ext uri="{FF2B5EF4-FFF2-40B4-BE49-F238E27FC236}">
                <a16:creationId xmlns:a16="http://schemas.microsoft.com/office/drawing/2014/main" id="{AC69F0B7-F90A-ACDD-B715-676331FFE69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28929231"/>
      </p:ext>
    </p:extLst>
  </p:cSld>
  <p:clrMapOvr>
    <a:masterClrMapping/>
  </p:clrMapOvr>
  <mc:AlternateContent xmlns:mc="http://schemas.openxmlformats.org/markup-compatibility/2006" xmlns:p14="http://schemas.microsoft.com/office/powerpoint/2010/main">
    <mc:Choice Requires="p14">
      <p:transition spd="slow" p14:dur="2000" advTm="30548"/>
    </mc:Choice>
    <mc:Fallback xmlns="">
      <p:transition spd="slow" advTm="30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B93F84-22AE-B909-CE25-81A6C002ABB6}"/>
              </a:ext>
            </a:extLst>
          </p:cNvPr>
          <p:cNvSpPr txBox="1"/>
          <p:nvPr/>
        </p:nvSpPr>
        <p:spPr>
          <a:xfrm>
            <a:off x="1604791" y="1237775"/>
            <a:ext cx="8982415" cy="1938992"/>
          </a:xfrm>
          <a:prstGeom prst="rect">
            <a:avLst/>
          </a:prstGeom>
          <a:noFill/>
        </p:spPr>
        <p:txBody>
          <a:bodyPr wrap="square">
            <a:spAutoFit/>
          </a:bodyPr>
          <a:lstStyle/>
          <a:p>
            <a:pPr lvl="0">
              <a:defRPr/>
            </a:pPr>
            <a:r>
              <a:rPr lang="en-US" sz="2000" dirty="0"/>
              <a:t>Buildings may have gone through a change of use or occupancy to accommodate or become migrant labor camps. </a:t>
            </a:r>
          </a:p>
          <a:p>
            <a:pPr lvl="0">
              <a:defRPr/>
            </a:pPr>
            <a:endParaRPr lang="en-US" sz="2000" dirty="0"/>
          </a:p>
          <a:p>
            <a:r>
              <a:rPr lang="en-US" sz="2000" dirty="0"/>
              <a:t> </a:t>
            </a:r>
            <a:r>
              <a:rPr lang="en-US" sz="2000" b="1" dirty="0"/>
              <a:t>In these change of use situations, it is important that fire department’s consult and work with their local or State building inspectors to ensure appropriate compliance. </a:t>
            </a:r>
            <a:endParaRPr lang="en-US" sz="2000" dirty="0"/>
          </a:p>
        </p:txBody>
      </p:sp>
      <p:sp>
        <p:nvSpPr>
          <p:cNvPr id="4" name="TextBox 3">
            <a:extLst>
              <a:ext uri="{FF2B5EF4-FFF2-40B4-BE49-F238E27FC236}">
                <a16:creationId xmlns:a16="http://schemas.microsoft.com/office/drawing/2014/main" id="{299C789A-6CE0-2F3D-1215-B36B74D4A2AD}"/>
              </a:ext>
            </a:extLst>
          </p:cNvPr>
          <p:cNvSpPr txBox="1"/>
          <p:nvPr/>
        </p:nvSpPr>
        <p:spPr>
          <a:xfrm>
            <a:off x="4756935" y="678094"/>
            <a:ext cx="2262479" cy="461665"/>
          </a:xfrm>
          <a:prstGeom prst="rect">
            <a:avLst/>
          </a:prstGeom>
          <a:noFill/>
        </p:spPr>
        <p:txBody>
          <a:bodyPr wrap="none" rtlCol="0">
            <a:spAutoFit/>
          </a:bodyPr>
          <a:lstStyle/>
          <a:p>
            <a:r>
              <a:rPr lang="en-US" sz="2400" u="sng" dirty="0"/>
              <a:t>Change of Use?</a:t>
            </a:r>
          </a:p>
        </p:txBody>
      </p:sp>
      <p:pic>
        <p:nvPicPr>
          <p:cNvPr id="5" name="Picture 4">
            <a:extLst>
              <a:ext uri="{FF2B5EF4-FFF2-40B4-BE49-F238E27FC236}">
                <a16:creationId xmlns:a16="http://schemas.microsoft.com/office/drawing/2014/main" id="{230DCE24-2FFB-E766-953C-5ACE5CB651F7}"/>
              </a:ext>
            </a:extLst>
          </p:cNvPr>
          <p:cNvPicPr>
            <a:picLocks noChangeAspect="1"/>
          </p:cNvPicPr>
          <p:nvPr/>
        </p:nvPicPr>
        <p:blipFill>
          <a:blip r:embed="rId5"/>
          <a:stretch>
            <a:fillRect/>
          </a:stretch>
        </p:blipFill>
        <p:spPr>
          <a:xfrm>
            <a:off x="1219200" y="3429000"/>
            <a:ext cx="9753600" cy="2971800"/>
          </a:xfrm>
          <a:prstGeom prst="rect">
            <a:avLst/>
          </a:prstGeom>
        </p:spPr>
      </p:pic>
      <p:pic>
        <p:nvPicPr>
          <p:cNvPr id="7" name="Video 6">
            <a:hlinkClick r:id="" action="ppaction://media"/>
            <a:extLst>
              <a:ext uri="{FF2B5EF4-FFF2-40B4-BE49-F238E27FC236}">
                <a16:creationId xmlns:a16="http://schemas.microsoft.com/office/drawing/2014/main" id="{560F8DF7-9C0F-D740-4F44-E6B0AE8375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64141063"/>
      </p:ext>
    </p:extLst>
  </p:cSld>
  <p:clrMapOvr>
    <a:masterClrMapping/>
  </p:clrMapOvr>
  <mc:AlternateContent xmlns:mc="http://schemas.openxmlformats.org/markup-compatibility/2006" xmlns:p14="http://schemas.microsoft.com/office/powerpoint/2010/main">
    <mc:Choice Requires="p14">
      <p:transition spd="slow" p14:dur="2000" advTm="32067"/>
    </mc:Choice>
    <mc:Fallback xmlns="">
      <p:transition spd="slow" advTm="32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2255A9-F332-49B4-43FD-88674CA59D47}"/>
              </a:ext>
            </a:extLst>
          </p:cNvPr>
          <p:cNvSpPr txBox="1"/>
          <p:nvPr/>
        </p:nvSpPr>
        <p:spPr>
          <a:xfrm>
            <a:off x="1021712" y="1997436"/>
            <a:ext cx="10703379" cy="2308324"/>
          </a:xfrm>
          <a:prstGeom prst="rect">
            <a:avLst/>
          </a:prstGeom>
          <a:noFill/>
        </p:spPr>
        <p:txBody>
          <a:bodyPr wrap="square">
            <a:spAutoFit/>
          </a:bodyPr>
          <a:lstStyle/>
          <a:p>
            <a:r>
              <a:rPr lang="en-US" dirty="0"/>
              <a:t>Link to DSPS letter reference fire inspections at Migrant Labor Camps-</a:t>
            </a:r>
          </a:p>
          <a:p>
            <a:r>
              <a:rPr lang="en-US" dirty="0">
                <a:hlinkClick r:id="rId4"/>
              </a:rPr>
              <a:t>https://dsps.wi.gov/Documents/Programs/FirePrevention/MigrantLaborCamp.pdf</a:t>
            </a:r>
            <a:endParaRPr lang="en-US" dirty="0"/>
          </a:p>
          <a:p>
            <a:endParaRPr lang="en-US" dirty="0"/>
          </a:p>
          <a:p>
            <a:r>
              <a:rPr lang="en-US" dirty="0"/>
              <a:t>Link to DWD site for Migrant Labor Camps</a:t>
            </a:r>
          </a:p>
          <a:p>
            <a:r>
              <a:rPr lang="en-US" dirty="0">
                <a:hlinkClick r:id="rId5"/>
              </a:rPr>
              <a:t>https://dwd.wisconsin.gov/jobservice/MSFW/migrant-labor-camps.htm</a:t>
            </a:r>
            <a:endParaRPr lang="en-US" dirty="0"/>
          </a:p>
          <a:p>
            <a:endParaRPr lang="en-US" dirty="0"/>
          </a:p>
          <a:p>
            <a:r>
              <a:rPr lang="en-US" dirty="0"/>
              <a:t>Link to DWD Fire Inspection Form DETM-19725-E</a:t>
            </a:r>
          </a:p>
          <a:p>
            <a:r>
              <a:rPr lang="en-US" dirty="0">
                <a:hlinkClick r:id="rId6"/>
              </a:rPr>
              <a:t>https://dwd.wisconsin.gov/dwd/forms/dws/detm-19725-e.htm</a:t>
            </a:r>
            <a:endParaRPr lang="en-US" dirty="0"/>
          </a:p>
        </p:txBody>
      </p:sp>
      <p:sp>
        <p:nvSpPr>
          <p:cNvPr id="4" name="TextBox 3">
            <a:extLst>
              <a:ext uri="{FF2B5EF4-FFF2-40B4-BE49-F238E27FC236}">
                <a16:creationId xmlns:a16="http://schemas.microsoft.com/office/drawing/2014/main" id="{FC7AA7D4-481E-8325-B9D8-03772E05D377}"/>
              </a:ext>
            </a:extLst>
          </p:cNvPr>
          <p:cNvSpPr txBox="1"/>
          <p:nvPr/>
        </p:nvSpPr>
        <p:spPr>
          <a:xfrm>
            <a:off x="5036382" y="857250"/>
            <a:ext cx="2119234" cy="461665"/>
          </a:xfrm>
          <a:prstGeom prst="rect">
            <a:avLst/>
          </a:prstGeom>
          <a:noFill/>
        </p:spPr>
        <p:txBody>
          <a:bodyPr wrap="none" rtlCol="0">
            <a:spAutoFit/>
          </a:bodyPr>
          <a:lstStyle/>
          <a:p>
            <a:r>
              <a:rPr lang="en-US" sz="2400" b="1" u="sng" dirty="0"/>
              <a:t>Helpful Links:</a:t>
            </a:r>
          </a:p>
        </p:txBody>
      </p:sp>
      <p:pic>
        <p:nvPicPr>
          <p:cNvPr id="26" name="Video 25">
            <a:hlinkClick r:id="" action="ppaction://media"/>
            <a:extLst>
              <a:ext uri="{FF2B5EF4-FFF2-40B4-BE49-F238E27FC236}">
                <a16:creationId xmlns:a16="http://schemas.microsoft.com/office/drawing/2014/main" id="{04ADCDED-CADA-6DDA-2BC7-B7EED7CE02D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6217122"/>
      </p:ext>
    </p:extLst>
  </p:cSld>
  <p:clrMapOvr>
    <a:masterClrMapping/>
  </p:clrMapOvr>
  <mc:AlternateContent xmlns:mc="http://schemas.openxmlformats.org/markup-compatibility/2006" xmlns:p14="http://schemas.microsoft.com/office/powerpoint/2010/main">
    <mc:Choice Requires="p14">
      <p:transition spd="slow" p14:dur="2000" advTm="59867"/>
    </mc:Choice>
    <mc:Fallback xmlns="">
      <p:transition spd="slow" advTm="59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0F87-D46F-17B2-E41C-4509F10E8AC5}"/>
              </a:ext>
            </a:extLst>
          </p:cNvPr>
          <p:cNvSpPr>
            <a:spLocks noGrp="1"/>
          </p:cNvSpPr>
          <p:nvPr>
            <p:ph type="title"/>
          </p:nvPr>
        </p:nvSpPr>
        <p:spPr/>
        <p:txBody>
          <a:bodyPr/>
          <a:lstStyle/>
          <a:p>
            <a:pPr algn="ctr"/>
            <a:r>
              <a:rPr lang="en-US" b="1" u="sng" dirty="0"/>
              <a:t>SPS 314 &amp; NFPA 1</a:t>
            </a:r>
          </a:p>
        </p:txBody>
      </p:sp>
      <p:sp>
        <p:nvSpPr>
          <p:cNvPr id="3" name="Content Placeholder 2">
            <a:extLst>
              <a:ext uri="{FF2B5EF4-FFF2-40B4-BE49-F238E27FC236}">
                <a16:creationId xmlns:a16="http://schemas.microsoft.com/office/drawing/2014/main" id="{8CF101EE-8931-DFA2-47E4-1356A8F1800B}"/>
              </a:ext>
            </a:extLst>
          </p:cNvPr>
          <p:cNvSpPr>
            <a:spLocks noGrp="1"/>
          </p:cNvSpPr>
          <p:nvPr>
            <p:ph sz="half" idx="1"/>
          </p:nvPr>
        </p:nvSpPr>
        <p:spPr>
          <a:xfrm>
            <a:off x="838199" y="1825625"/>
            <a:ext cx="10515600" cy="4351338"/>
          </a:xfrm>
        </p:spPr>
        <p:txBody>
          <a:bodyPr>
            <a:normAutofit fontScale="92500" lnSpcReduction="10000"/>
          </a:bodyPr>
          <a:lstStyle/>
          <a:p>
            <a:r>
              <a:rPr lang="en-US" sz="4800" dirty="0"/>
              <a:t>Remember to ALWAYS go by the rules in:</a:t>
            </a:r>
          </a:p>
          <a:p>
            <a:r>
              <a:rPr lang="en-US" sz="4800" dirty="0"/>
              <a:t> SPS 314 </a:t>
            </a:r>
          </a:p>
          <a:p>
            <a:r>
              <a:rPr lang="en-US" sz="4800"/>
              <a:t> NFPA </a:t>
            </a:r>
            <a:r>
              <a:rPr lang="en-US" sz="4800" dirty="0"/>
              <a:t>1</a:t>
            </a:r>
          </a:p>
        </p:txBody>
      </p:sp>
      <p:sp>
        <p:nvSpPr>
          <p:cNvPr id="4" name="Content Placeholder 3">
            <a:extLst>
              <a:ext uri="{FF2B5EF4-FFF2-40B4-BE49-F238E27FC236}">
                <a16:creationId xmlns:a16="http://schemas.microsoft.com/office/drawing/2014/main" id="{33A0EA78-9C1F-64B3-9363-DAD644529ADD}"/>
              </a:ext>
            </a:extLst>
          </p:cNvPr>
          <p:cNvSpPr>
            <a:spLocks noGrp="1"/>
          </p:cNvSpPr>
          <p:nvPr>
            <p:ph sz="half" idx="2"/>
          </p:nvPr>
        </p:nvSpPr>
        <p:spPr>
          <a:xfrm>
            <a:off x="10412963" y="5738327"/>
            <a:ext cx="940836" cy="438636"/>
          </a:xfrm>
        </p:spPr>
        <p:txBody>
          <a:bodyPr>
            <a:normAutofit fontScale="92500" lnSpcReduction="10000"/>
          </a:bodyPr>
          <a:lstStyle/>
          <a:p>
            <a:endParaRPr lang="en-US" dirty="0"/>
          </a:p>
        </p:txBody>
      </p:sp>
      <p:pic>
        <p:nvPicPr>
          <p:cNvPr id="7" name="Video 6">
            <a:hlinkClick r:id="" action="ppaction://media"/>
            <a:extLst>
              <a:ext uri="{FF2B5EF4-FFF2-40B4-BE49-F238E27FC236}">
                <a16:creationId xmlns:a16="http://schemas.microsoft.com/office/drawing/2014/main" id="{DA9D3917-A1FC-0D2F-692D-635BF86A5B5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23744515"/>
      </p:ext>
    </p:extLst>
  </p:cSld>
  <p:clrMapOvr>
    <a:masterClrMapping/>
  </p:clrMapOvr>
  <mc:AlternateContent xmlns:mc="http://schemas.openxmlformats.org/markup-compatibility/2006" xmlns:p14="http://schemas.microsoft.com/office/powerpoint/2010/main">
    <mc:Choice Requires="p14">
      <p:transition spd="slow" p14:dur="2000" advTm="22826"/>
    </mc:Choice>
    <mc:Fallback xmlns="">
      <p:transition spd="slow" advTm="22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5E265D-22BD-2113-4360-ABE8C1837E92}"/>
              </a:ext>
            </a:extLst>
          </p:cNvPr>
          <p:cNvSpPr txBox="1"/>
          <p:nvPr/>
        </p:nvSpPr>
        <p:spPr>
          <a:xfrm>
            <a:off x="4773458" y="767443"/>
            <a:ext cx="2153154" cy="461665"/>
          </a:xfrm>
          <a:prstGeom prst="rect">
            <a:avLst/>
          </a:prstGeom>
          <a:noFill/>
        </p:spPr>
        <p:txBody>
          <a:bodyPr wrap="none" rtlCol="0">
            <a:spAutoFit/>
          </a:bodyPr>
          <a:lstStyle/>
          <a:p>
            <a:r>
              <a:rPr lang="en-US" sz="2400" b="1" u="sng" dirty="0">
                <a:latin typeface="Rockwell Extra Bold" panose="02060903040505020403" pitchFamily="18" charset="0"/>
              </a:rPr>
              <a:t>Questions:</a:t>
            </a:r>
          </a:p>
        </p:txBody>
      </p:sp>
      <p:sp>
        <p:nvSpPr>
          <p:cNvPr id="3" name="TextBox 2">
            <a:extLst>
              <a:ext uri="{FF2B5EF4-FFF2-40B4-BE49-F238E27FC236}">
                <a16:creationId xmlns:a16="http://schemas.microsoft.com/office/drawing/2014/main" id="{C3A2CD44-3EE7-520B-3C28-5DD45152DDEB}"/>
              </a:ext>
            </a:extLst>
          </p:cNvPr>
          <p:cNvSpPr txBox="1"/>
          <p:nvPr/>
        </p:nvSpPr>
        <p:spPr>
          <a:xfrm>
            <a:off x="1499229" y="1622630"/>
            <a:ext cx="9193542" cy="2862322"/>
          </a:xfrm>
          <a:prstGeom prst="rect">
            <a:avLst/>
          </a:prstGeom>
          <a:noFill/>
        </p:spPr>
        <p:txBody>
          <a:bodyPr wrap="none" rtlCol="0">
            <a:spAutoFit/>
          </a:bodyPr>
          <a:lstStyle/>
          <a:p>
            <a:r>
              <a:rPr lang="en-US" dirty="0"/>
              <a:t>If more information is needed, please reach out to your District Fire Prevention Coordinator:</a:t>
            </a:r>
          </a:p>
          <a:p>
            <a:endParaRPr lang="en-US" dirty="0"/>
          </a:p>
          <a:p>
            <a:r>
              <a:rPr lang="en-US" dirty="0">
                <a:hlinkClick r:id="rId4"/>
              </a:rPr>
              <a:t>https://dsps.wi.gov/Documents/Programs/Maps/FireDeptSafetyHealth.pdf</a:t>
            </a:r>
            <a:endParaRPr lang="en-US" dirty="0"/>
          </a:p>
          <a:p>
            <a:endParaRPr lang="en-US" dirty="0"/>
          </a:p>
          <a:p>
            <a:pPr algn="ctr"/>
            <a:r>
              <a:rPr lang="en-US" dirty="0"/>
              <a:t>OR</a:t>
            </a:r>
          </a:p>
          <a:p>
            <a:endParaRPr lang="en-US" dirty="0"/>
          </a:p>
          <a:p>
            <a:r>
              <a:rPr lang="en-US" dirty="0"/>
              <a:t>If you have questions specifically related to the DWD rules and updates, you may contact:</a:t>
            </a:r>
          </a:p>
          <a:p>
            <a:endParaRPr lang="en-US" dirty="0"/>
          </a:p>
          <a:p>
            <a:r>
              <a:rPr lang="en-US" dirty="0"/>
              <a:t> Section Chief Kathryn Mueller at: </a:t>
            </a:r>
            <a:r>
              <a:rPr lang="en-US" dirty="0">
                <a:hlinkClick r:id="rId5"/>
              </a:rPr>
              <a:t>Kathryn.Mueller@dwd.wisconsin.gov</a:t>
            </a:r>
            <a:r>
              <a:rPr lang="en-US" dirty="0"/>
              <a:t> or (608) 733-3907 </a:t>
            </a:r>
          </a:p>
          <a:p>
            <a:endParaRPr lang="en-US" dirty="0"/>
          </a:p>
        </p:txBody>
      </p:sp>
      <p:pic>
        <p:nvPicPr>
          <p:cNvPr id="22" name="Video 21">
            <a:hlinkClick r:id="" action="ppaction://media"/>
            <a:extLst>
              <a:ext uri="{FF2B5EF4-FFF2-40B4-BE49-F238E27FC236}">
                <a16:creationId xmlns:a16="http://schemas.microsoft.com/office/drawing/2014/main" id="{0CCF23D0-D375-03B6-65C3-FC914AC9706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36963988"/>
      </p:ext>
    </p:extLst>
  </p:cSld>
  <p:clrMapOvr>
    <a:masterClrMapping/>
  </p:clrMapOvr>
  <mc:AlternateContent xmlns:mc="http://schemas.openxmlformats.org/markup-compatibility/2006" xmlns:p14="http://schemas.microsoft.com/office/powerpoint/2010/main">
    <mc:Choice Requires="p14">
      <p:transition spd="slow" p14:dur="2000" advTm="30549"/>
    </mc:Choice>
    <mc:Fallback xmlns="">
      <p:transition spd="slow" advTm="30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F99200-29B1-EDD6-FADF-94A02A45813F}"/>
              </a:ext>
            </a:extLst>
          </p:cNvPr>
          <p:cNvPicPr>
            <a:picLocks noChangeAspect="1"/>
          </p:cNvPicPr>
          <p:nvPr/>
        </p:nvPicPr>
        <p:blipFill>
          <a:blip r:embed="rId4"/>
          <a:stretch>
            <a:fillRect/>
          </a:stretch>
        </p:blipFill>
        <p:spPr>
          <a:xfrm>
            <a:off x="0" y="0"/>
            <a:ext cx="12192000" cy="6858000"/>
          </a:xfrm>
          <a:prstGeom prst="rect">
            <a:avLst/>
          </a:prstGeom>
        </p:spPr>
      </p:pic>
      <p:pic>
        <p:nvPicPr>
          <p:cNvPr id="5" name="Video 4">
            <a:hlinkClick r:id="" action="ppaction://media"/>
            <a:extLst>
              <a:ext uri="{FF2B5EF4-FFF2-40B4-BE49-F238E27FC236}">
                <a16:creationId xmlns:a16="http://schemas.microsoft.com/office/drawing/2014/main" id="{87CFED45-BEB7-DB5A-E976-41608381D05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0525530"/>
      </p:ext>
    </p:extLst>
  </p:cSld>
  <p:clrMapOvr>
    <a:masterClrMapping/>
  </p:clrMapOvr>
  <mc:AlternateContent xmlns:mc="http://schemas.openxmlformats.org/markup-compatibility/2006" xmlns:p14="http://schemas.microsoft.com/office/powerpoint/2010/main">
    <mc:Choice Requires="p14">
      <p:transition spd="slow" p14:dur="2000" advTm="11355"/>
    </mc:Choice>
    <mc:Fallback xmlns="">
      <p:transition spd="slow" advTm="11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B479DE97358D43AEB72738EE1F2D08" ma:contentTypeVersion="3" ma:contentTypeDescription="Create a new document." ma:contentTypeScope="" ma:versionID="eb44dccf92ba7c8ead127d1496b442f0">
  <xsd:schema xmlns:xsd="http://www.w3.org/2001/XMLSchema" xmlns:xs="http://www.w3.org/2001/XMLSchema" xmlns:p="http://schemas.microsoft.com/office/2006/metadata/properties" xmlns:ns1="http://schemas.microsoft.com/sharepoint/v3" xmlns:ns2="10f2cb44-b37d-4693-a5c3-140ab663d372" xmlns:ns3="fb82bcdf-ea63-4554-99e3-e15ccd87b479" targetNamespace="http://schemas.microsoft.com/office/2006/metadata/properties" ma:root="true" ma:fieldsID="b0e4693df5212f7218ce4878808b61d6" ns1:_="" ns2:_="" ns3:_="">
    <xsd:import namespace="http://schemas.microsoft.com/sharepoint/v3"/>
    <xsd:import namespace="10f2cb44-b37d-4693-a5c3-140ab663d372"/>
    <xsd:import namespace="fb82bcdf-ea63-4554-99e3-e15ccd87b479"/>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f2cb44-b37d-4693-a5c3-140ab663d372"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b82bcdf-ea63-4554-99e3-e15ccd87b479"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7F859FC-DCC4-4B29-878F-6CD90EE2347D}"/>
</file>

<file path=customXml/itemProps2.xml><?xml version="1.0" encoding="utf-8"?>
<ds:datastoreItem xmlns:ds="http://schemas.openxmlformats.org/officeDocument/2006/customXml" ds:itemID="{5DE85C02-92A9-441D-8A64-5F1ABCDB3385}"/>
</file>

<file path=customXml/itemProps3.xml><?xml version="1.0" encoding="utf-8"?>
<ds:datastoreItem xmlns:ds="http://schemas.openxmlformats.org/officeDocument/2006/customXml" ds:itemID="{66F23D35-47F6-45C5-B147-1AA766AA60F9}"/>
</file>

<file path=customXml/itemProps4.xml><?xml version="1.0" encoding="utf-8"?>
<ds:datastoreItem xmlns:ds="http://schemas.openxmlformats.org/officeDocument/2006/customXml" ds:itemID="{31651AF2-93B0-4F33-AF64-80060FFC655B}"/>
</file>

<file path=docMetadata/LabelInfo.xml><?xml version="1.0" encoding="utf-8"?>
<clbl:labelList xmlns:clbl="http://schemas.microsoft.com/office/2020/mipLabelMetadata">
  <clbl:label id="{f4e2d11c-fae4-453b-b6c0-2964663779aa}" enabled="0" method="" siteId="{f4e2d11c-fae4-453b-b6c0-2964663779aa}" removed="1"/>
</clbl:labelList>
</file>

<file path=docProps/app.xml><?xml version="1.0" encoding="utf-8"?>
<Properties xmlns="http://schemas.openxmlformats.org/officeDocument/2006/extended-properties" xmlns:vt="http://schemas.openxmlformats.org/officeDocument/2006/docPropsVTypes">
  <TotalTime>2636</TotalTime>
  <Words>626</Words>
  <Application>Microsoft Office PowerPoint</Application>
  <PresentationFormat>Widescreen</PresentationFormat>
  <Paragraphs>60</Paragraphs>
  <Slides>9</Slides>
  <Notes>5</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Aptos</vt:lpstr>
      <vt:lpstr>Aptos Display</vt:lpstr>
      <vt:lpstr>Arial</vt:lpstr>
      <vt:lpstr>Rockwell Extra Bold</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SPS 314 &amp; NFPA 1</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Sommerfeld, Richard - DSPS</dc:creator>
  <cp:lastModifiedBy>Sommerfeld, Richard - DSPS</cp:lastModifiedBy>
  <cp:revision>11</cp:revision>
  <dcterms:created xsi:type="dcterms:W3CDTF">2025-07-23T20:46:04Z</dcterms:created>
  <dcterms:modified xsi:type="dcterms:W3CDTF">2025-11-12T20:35:04Z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0x010100E9B479DE97358D43AEB72738EE1F2D08</vt:lpwstr>
  </property>
</Properties>
</file>