
<file path=[Content_Types].xml><?xml version="1.0" encoding="utf-8"?>
<Types xmlns="http://schemas.openxmlformats.org/package/2006/content-types">
  <Default Extension="png" ContentType="image/png"/>
  <Default Extension="svg" ContentType="image/svg+xml"/>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jpg" ContentType="image/jpeg"/>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ppt/authors.xml" ContentType="application/vnd.ms-powerpoint.author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Override PartName="/docProps/core.xml" ContentType="application/vnd.openxmlformats-package.core-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 id="2147483678" r:id="rId6"/>
    <p:sldMasterId id="2147483694" r:id="rId7"/>
    <p:sldMasterId id="2147483698" r:id="rId8"/>
  </p:sldMasterIdLst>
  <p:notesMasterIdLst>
    <p:notesMasterId r:id="rId36"/>
  </p:notesMasterIdLst>
  <p:sldIdLst>
    <p:sldId id="256" r:id="rId9"/>
    <p:sldId id="265" r:id="rId10"/>
    <p:sldId id="2147376762" r:id="rId11"/>
    <p:sldId id="2147376765" r:id="rId12"/>
    <p:sldId id="2147376766" r:id="rId13"/>
    <p:sldId id="259" r:id="rId14"/>
    <p:sldId id="2147376761" r:id="rId15"/>
    <p:sldId id="261" r:id="rId16"/>
    <p:sldId id="264" r:id="rId17"/>
    <p:sldId id="278" r:id="rId18"/>
    <p:sldId id="270" r:id="rId19"/>
    <p:sldId id="290" r:id="rId20"/>
    <p:sldId id="291" r:id="rId21"/>
    <p:sldId id="271" r:id="rId22"/>
    <p:sldId id="273" r:id="rId23"/>
    <p:sldId id="2147376695" r:id="rId24"/>
    <p:sldId id="2147376764" r:id="rId25"/>
    <p:sldId id="276" r:id="rId26"/>
    <p:sldId id="275" r:id="rId27"/>
    <p:sldId id="274" r:id="rId28"/>
    <p:sldId id="2147376647" r:id="rId29"/>
    <p:sldId id="2147376604" r:id="rId30"/>
    <p:sldId id="2147376763" r:id="rId31"/>
    <p:sldId id="2147376559" r:id="rId32"/>
    <p:sldId id="2147376769" r:id="rId33"/>
    <p:sldId id="2147376767" r:id="rId34"/>
    <p:sldId id="277" r:id="rId3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D8BD5A-E23F-4DDD-A404-2892F457CADB}">
          <p14:sldIdLst>
            <p14:sldId id="256"/>
            <p14:sldId id="265"/>
          </p14:sldIdLst>
        </p14:section>
        <p14:section name="1 - What Is NERIS" id="{9E02BB5C-4E1A-4BE9-97E9-4F2D32ACA159}">
          <p14:sldIdLst>
            <p14:sldId id="2147376762"/>
            <p14:sldId id="2147376765"/>
            <p14:sldId id="2147376766"/>
            <p14:sldId id="259"/>
          </p14:sldIdLst>
        </p14:section>
        <p14:section name="2 - Key Features" id="{1671D8B1-132A-4463-87C3-9DB551B98757}">
          <p14:sldIdLst>
            <p14:sldId id="2147376761"/>
            <p14:sldId id="261"/>
            <p14:sldId id="264"/>
            <p14:sldId id="278"/>
            <p14:sldId id="270"/>
            <p14:sldId id="290"/>
            <p14:sldId id="291"/>
          </p14:sldIdLst>
        </p14:section>
        <p14:section name="3 - Onboarding for Local FDs" id="{29E60E90-CE28-4126-AF30-CD5525F2F423}">
          <p14:sldIdLst>
            <p14:sldId id="271"/>
            <p14:sldId id="273"/>
            <p14:sldId id="2147376695"/>
            <p14:sldId id="2147376764"/>
            <p14:sldId id="276"/>
            <p14:sldId id="275"/>
            <p14:sldId id="274"/>
          </p14:sldIdLst>
        </p14:section>
        <p14:section name="NFIRS Transition" id="{A139DA7F-D848-44D9-80BA-9EA9A526884C}">
          <p14:sldIdLst>
            <p14:sldId id="2147376647"/>
            <p14:sldId id="2147376604"/>
            <p14:sldId id="2147376763"/>
            <p14:sldId id="2147376559"/>
            <p14:sldId id="2147376769"/>
            <p14:sldId id="2147376767"/>
            <p14:sldId id="27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7924C8-D556-8E65-1AD6-7C8182F1D228}" name="Andres, Dustin" initials="DA" userId="S::Dustin.Andres@ul.org::15530615-b3b0-4c3d-b646-5b33ee148926" providerId="AD"/>
  <p188:author id="{6D6206CE-CF12-5338-2901-55E0C0AA1DAB}" name="Harned, Rebecca" initials="RH" userId="S::0216295401@FEMA.DHS.GOV::8390cf66-c320-4a8c-889f-37b7b9407e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78375A"/>
    <a:srgbClr val="7837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107DE4-19D7-4E0F-8848-C93CFE4CA5B6}" v="78" dt="2026-03-05T21:00:52.4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18"/>
    <p:restoredTop sz="60169" autoAdjust="0"/>
  </p:normalViewPr>
  <p:slideViewPr>
    <p:cSldViewPr snapToGrid="0">
      <p:cViewPr varScale="1">
        <p:scale>
          <a:sx n="88" d="100"/>
          <a:sy n="88" d="100"/>
        </p:scale>
        <p:origin x="2346" y="66"/>
      </p:cViewPr>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customXml" Target="../customXml/item4.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wn, Sarah - DSPS" userId="2f755ab5-7454-4dd1-9078-ce7e43a5767d" providerId="ADAL" clId="{AAC54044-A01D-4D0D-9A0A-37E6D674F211}"/>
    <pc:docChg chg="custSel delSld modSld modSection">
      <pc:chgData name="Brown, Sarah - DSPS" userId="2f755ab5-7454-4dd1-9078-ce7e43a5767d" providerId="ADAL" clId="{AAC54044-A01D-4D0D-9A0A-37E6D674F211}" dt="2026-03-05T21:00:52.474" v="749"/>
      <pc:docMkLst>
        <pc:docMk/>
      </pc:docMkLst>
      <pc:sldChg chg="addSp delSp modSp modTransition modAnim modNotesTx">
        <pc:chgData name="Brown, Sarah - DSPS" userId="2f755ab5-7454-4dd1-9078-ce7e43a5767d" providerId="ADAL" clId="{AAC54044-A01D-4D0D-9A0A-37E6D674F211}" dt="2026-03-05T19:52:31.674" v="5"/>
        <pc:sldMkLst>
          <pc:docMk/>
          <pc:sldMk cId="466549196" sldId="256"/>
        </pc:sldMkLst>
        <pc:picChg chg="add del mod">
          <ac:chgData name="Brown, Sarah - DSPS" userId="2f755ab5-7454-4dd1-9078-ce7e43a5767d" providerId="ADAL" clId="{AAC54044-A01D-4D0D-9A0A-37E6D674F211}" dt="2026-03-05T19:50:52.451" v="1"/>
          <ac:picMkLst>
            <pc:docMk/>
            <pc:sldMk cId="466549196" sldId="256"/>
            <ac:picMk id="5" creationId="{08FE505C-A81C-8DEE-AD42-C597D62D150F}"/>
          </ac:picMkLst>
        </pc:picChg>
        <pc:picChg chg="add del mod">
          <ac:chgData name="Brown, Sarah - DSPS" userId="2f755ab5-7454-4dd1-9078-ce7e43a5767d" providerId="ADAL" clId="{AAC54044-A01D-4D0D-9A0A-37E6D674F211}" dt="2026-03-05T19:51:49.144" v="4"/>
          <ac:picMkLst>
            <pc:docMk/>
            <pc:sldMk cId="466549196" sldId="256"/>
            <ac:picMk id="10" creationId="{82E4B6ED-5217-07CC-E3CE-F1AB57B57224}"/>
          </ac:picMkLst>
        </pc:picChg>
        <pc:picChg chg="add mod">
          <ac:chgData name="Brown, Sarah - DSPS" userId="2f755ab5-7454-4dd1-9078-ce7e43a5767d" providerId="ADAL" clId="{AAC54044-A01D-4D0D-9A0A-37E6D674F211}" dt="2026-03-05T19:52:31.674" v="5"/>
          <ac:picMkLst>
            <pc:docMk/>
            <pc:sldMk cId="466549196" sldId="256"/>
            <ac:picMk id="15" creationId="{B3D21C01-457A-5572-0B52-530E8ADAD1D4}"/>
          </ac:picMkLst>
        </pc:picChg>
      </pc:sldChg>
      <pc:sldChg chg="addSp modSp">
        <pc:chgData name="Brown, Sarah - DSPS" userId="2f755ab5-7454-4dd1-9078-ce7e43a5767d" providerId="ADAL" clId="{AAC54044-A01D-4D0D-9A0A-37E6D674F211}" dt="2026-03-05T19:57:55.380" v="12"/>
        <pc:sldMkLst>
          <pc:docMk/>
          <pc:sldMk cId="1330890036" sldId="259"/>
        </pc:sldMkLst>
        <pc:picChg chg="add mod">
          <ac:chgData name="Brown, Sarah - DSPS" userId="2f755ab5-7454-4dd1-9078-ce7e43a5767d" providerId="ADAL" clId="{AAC54044-A01D-4D0D-9A0A-37E6D674F211}" dt="2026-03-05T19:57:55.380" v="12"/>
          <ac:picMkLst>
            <pc:docMk/>
            <pc:sldMk cId="1330890036" sldId="259"/>
            <ac:picMk id="4" creationId="{2EF79018-8EF6-4866-AA54-6B6C68440928}"/>
          </ac:picMkLst>
        </pc:picChg>
      </pc:sldChg>
      <pc:sldChg chg="addSp modSp">
        <pc:chgData name="Brown, Sarah - DSPS" userId="2f755ab5-7454-4dd1-9078-ce7e43a5767d" providerId="ADAL" clId="{AAC54044-A01D-4D0D-9A0A-37E6D674F211}" dt="2026-03-05T19:58:51.749" v="14"/>
        <pc:sldMkLst>
          <pc:docMk/>
          <pc:sldMk cId="3135912688" sldId="261"/>
        </pc:sldMkLst>
        <pc:picChg chg="add mod">
          <ac:chgData name="Brown, Sarah - DSPS" userId="2f755ab5-7454-4dd1-9078-ce7e43a5767d" providerId="ADAL" clId="{AAC54044-A01D-4D0D-9A0A-37E6D674F211}" dt="2026-03-05T19:58:51.749" v="14"/>
          <ac:picMkLst>
            <pc:docMk/>
            <pc:sldMk cId="3135912688" sldId="261"/>
            <ac:picMk id="8" creationId="{B2946DC3-8A98-C790-3730-E21BDF83243B}"/>
          </ac:picMkLst>
        </pc:picChg>
      </pc:sldChg>
      <pc:sldChg chg="addSp modSp">
        <pc:chgData name="Brown, Sarah - DSPS" userId="2f755ab5-7454-4dd1-9078-ce7e43a5767d" providerId="ADAL" clId="{AAC54044-A01D-4D0D-9A0A-37E6D674F211}" dt="2026-03-05T19:59:23.459" v="15"/>
        <pc:sldMkLst>
          <pc:docMk/>
          <pc:sldMk cId="950617436" sldId="264"/>
        </pc:sldMkLst>
        <pc:picChg chg="add mod">
          <ac:chgData name="Brown, Sarah - DSPS" userId="2f755ab5-7454-4dd1-9078-ce7e43a5767d" providerId="ADAL" clId="{AAC54044-A01D-4D0D-9A0A-37E6D674F211}" dt="2026-03-05T19:59:23.459" v="15"/>
          <ac:picMkLst>
            <pc:docMk/>
            <pc:sldMk cId="950617436" sldId="264"/>
            <ac:picMk id="6" creationId="{4DAD02CA-61CB-D995-C472-5E4C550F8D83}"/>
          </ac:picMkLst>
        </pc:picChg>
      </pc:sldChg>
      <pc:sldChg chg="addSp delSp modSp mod modTransition delAnim modAnim">
        <pc:chgData name="Brown, Sarah - DSPS" userId="2f755ab5-7454-4dd1-9078-ce7e43a5767d" providerId="ADAL" clId="{AAC54044-A01D-4D0D-9A0A-37E6D674F211}" dt="2026-03-05T20:45:37.850" v="734"/>
        <pc:sldMkLst>
          <pc:docMk/>
          <pc:sldMk cId="3074815886" sldId="265"/>
        </pc:sldMkLst>
        <pc:spChg chg="mod">
          <ac:chgData name="Brown, Sarah - DSPS" userId="2f755ab5-7454-4dd1-9078-ce7e43a5767d" providerId="ADAL" clId="{AAC54044-A01D-4D0D-9A0A-37E6D674F211}" dt="2026-03-05T20:44:17.856" v="730" actId="20577"/>
          <ac:spMkLst>
            <pc:docMk/>
            <pc:sldMk cId="3074815886" sldId="265"/>
            <ac:spMk id="6" creationId="{33B6572D-92DB-BE9E-697D-A4CE3AAECDEF}"/>
          </ac:spMkLst>
        </pc:spChg>
        <pc:spChg chg="mod">
          <ac:chgData name="Brown, Sarah - DSPS" userId="2f755ab5-7454-4dd1-9078-ce7e43a5767d" providerId="ADAL" clId="{AAC54044-A01D-4D0D-9A0A-37E6D674F211}" dt="2026-03-05T20:44:03.591" v="725" actId="20577"/>
          <ac:spMkLst>
            <pc:docMk/>
            <pc:sldMk cId="3074815886" sldId="265"/>
            <ac:spMk id="8" creationId="{CD7DC658-4EEC-B7D6-4A34-638495EF8413}"/>
          </ac:spMkLst>
        </pc:spChg>
        <pc:picChg chg="del">
          <ac:chgData name="Brown, Sarah - DSPS" userId="2f755ab5-7454-4dd1-9078-ce7e43a5767d" providerId="ADAL" clId="{AAC54044-A01D-4D0D-9A0A-37E6D674F211}" dt="2026-03-05T20:44:07.845" v="726" actId="21"/>
          <ac:picMkLst>
            <pc:docMk/>
            <pc:sldMk cId="3074815886" sldId="265"/>
            <ac:picMk id="7" creationId="{A9643406-5DB3-EE2D-AE77-25AC08711B0A}"/>
          </ac:picMkLst>
        </pc:picChg>
        <pc:picChg chg="add del mod">
          <ac:chgData name="Brown, Sarah - DSPS" userId="2f755ab5-7454-4dd1-9078-ce7e43a5767d" providerId="ADAL" clId="{AAC54044-A01D-4D0D-9A0A-37E6D674F211}" dt="2026-03-05T19:53:21.870" v="7"/>
          <ac:picMkLst>
            <pc:docMk/>
            <pc:sldMk cId="3074815886" sldId="265"/>
            <ac:picMk id="13" creationId="{B89DFEF6-676E-D636-AC72-D91826495974}"/>
          </ac:picMkLst>
        </pc:picChg>
        <pc:picChg chg="add del mod">
          <ac:chgData name="Brown, Sarah - DSPS" userId="2f755ab5-7454-4dd1-9078-ce7e43a5767d" providerId="ADAL" clId="{AAC54044-A01D-4D0D-9A0A-37E6D674F211}" dt="2026-03-05T20:44:32.626" v="731"/>
          <ac:picMkLst>
            <pc:docMk/>
            <pc:sldMk cId="3074815886" sldId="265"/>
            <ac:picMk id="23" creationId="{B983A8C7-E686-03BA-BB19-C3409B7A04EA}"/>
          </ac:picMkLst>
        </pc:picChg>
        <pc:picChg chg="add del mod">
          <ac:chgData name="Brown, Sarah - DSPS" userId="2f755ab5-7454-4dd1-9078-ce7e43a5767d" providerId="ADAL" clId="{AAC54044-A01D-4D0D-9A0A-37E6D674F211}" dt="2026-03-05T20:45:11.730" v="733"/>
          <ac:picMkLst>
            <pc:docMk/>
            <pc:sldMk cId="3074815886" sldId="265"/>
            <ac:picMk id="30" creationId="{F5F3A14F-0943-7181-C021-844F7DDFFBCE}"/>
          </ac:picMkLst>
        </pc:picChg>
        <pc:picChg chg="add mod">
          <ac:chgData name="Brown, Sarah - DSPS" userId="2f755ab5-7454-4dd1-9078-ce7e43a5767d" providerId="ADAL" clId="{AAC54044-A01D-4D0D-9A0A-37E6D674F211}" dt="2026-03-05T20:45:37.850" v="734"/>
          <ac:picMkLst>
            <pc:docMk/>
            <pc:sldMk cId="3074815886" sldId="265"/>
            <ac:picMk id="37" creationId="{0CD1DA39-FEE1-94F9-6232-BFD6131C3385}"/>
          </ac:picMkLst>
        </pc:picChg>
      </pc:sldChg>
      <pc:sldChg chg="addSp modSp">
        <pc:chgData name="Brown, Sarah - DSPS" userId="2f755ab5-7454-4dd1-9078-ce7e43a5767d" providerId="ADAL" clId="{AAC54044-A01D-4D0D-9A0A-37E6D674F211}" dt="2026-03-05T20:00:58.919" v="17"/>
        <pc:sldMkLst>
          <pc:docMk/>
          <pc:sldMk cId="3210585134" sldId="270"/>
        </pc:sldMkLst>
        <pc:picChg chg="add mod">
          <ac:chgData name="Brown, Sarah - DSPS" userId="2f755ab5-7454-4dd1-9078-ce7e43a5767d" providerId="ADAL" clId="{AAC54044-A01D-4D0D-9A0A-37E6D674F211}" dt="2026-03-05T20:00:58.919" v="17"/>
          <ac:picMkLst>
            <pc:docMk/>
            <pc:sldMk cId="3210585134" sldId="270"/>
            <ac:picMk id="5" creationId="{0A1F1B92-902B-2A55-BEF3-1F5B80B103EE}"/>
          </ac:picMkLst>
        </pc:picChg>
      </pc:sldChg>
      <pc:sldChg chg="addSp modSp">
        <pc:chgData name="Brown, Sarah - DSPS" userId="2f755ab5-7454-4dd1-9078-ce7e43a5767d" providerId="ADAL" clId="{AAC54044-A01D-4D0D-9A0A-37E6D674F211}" dt="2026-03-05T20:02:53.312" v="20"/>
        <pc:sldMkLst>
          <pc:docMk/>
          <pc:sldMk cId="1187977206" sldId="271"/>
        </pc:sldMkLst>
        <pc:picChg chg="add mod">
          <ac:chgData name="Brown, Sarah - DSPS" userId="2f755ab5-7454-4dd1-9078-ce7e43a5767d" providerId="ADAL" clId="{AAC54044-A01D-4D0D-9A0A-37E6D674F211}" dt="2026-03-05T20:02:53.312" v="20"/>
          <ac:picMkLst>
            <pc:docMk/>
            <pc:sldMk cId="1187977206" sldId="271"/>
            <ac:picMk id="6" creationId="{CE8FE66C-4849-D996-0211-C7AC7E14FBC3}"/>
          </ac:picMkLst>
        </pc:picChg>
      </pc:sldChg>
      <pc:sldChg chg="addSp modSp">
        <pc:chgData name="Brown, Sarah - DSPS" userId="2f755ab5-7454-4dd1-9078-ce7e43a5767d" providerId="ADAL" clId="{AAC54044-A01D-4D0D-9A0A-37E6D674F211}" dt="2026-03-05T20:05:26.168" v="21"/>
        <pc:sldMkLst>
          <pc:docMk/>
          <pc:sldMk cId="8694688" sldId="273"/>
        </pc:sldMkLst>
        <pc:picChg chg="add mod">
          <ac:chgData name="Brown, Sarah - DSPS" userId="2f755ab5-7454-4dd1-9078-ce7e43a5767d" providerId="ADAL" clId="{AAC54044-A01D-4D0D-9A0A-37E6D674F211}" dt="2026-03-05T20:05:26.168" v="21"/>
          <ac:picMkLst>
            <pc:docMk/>
            <pc:sldMk cId="8694688" sldId="273"/>
            <ac:picMk id="4" creationId="{6E5702B5-AFFA-E057-AF65-249FB4126E6E}"/>
          </ac:picMkLst>
        </pc:picChg>
      </pc:sldChg>
      <pc:sldChg chg="addSp modSp">
        <pc:chgData name="Brown, Sarah - DSPS" userId="2f755ab5-7454-4dd1-9078-ce7e43a5767d" providerId="ADAL" clId="{AAC54044-A01D-4D0D-9A0A-37E6D674F211}" dt="2026-03-05T20:12:59.998" v="38"/>
        <pc:sldMkLst>
          <pc:docMk/>
          <pc:sldMk cId="1223166320" sldId="274"/>
        </pc:sldMkLst>
        <pc:picChg chg="add mod">
          <ac:chgData name="Brown, Sarah - DSPS" userId="2f755ab5-7454-4dd1-9078-ce7e43a5767d" providerId="ADAL" clId="{AAC54044-A01D-4D0D-9A0A-37E6D674F211}" dt="2026-03-05T20:12:59.998" v="38"/>
          <ac:picMkLst>
            <pc:docMk/>
            <pc:sldMk cId="1223166320" sldId="274"/>
            <ac:picMk id="6" creationId="{28D042F3-A961-DADC-71CA-49BCEF385150}"/>
          </ac:picMkLst>
        </pc:picChg>
      </pc:sldChg>
      <pc:sldChg chg="addSp modSp">
        <pc:chgData name="Brown, Sarah - DSPS" userId="2f755ab5-7454-4dd1-9078-ce7e43a5767d" providerId="ADAL" clId="{AAC54044-A01D-4D0D-9A0A-37E6D674F211}" dt="2026-03-05T20:12:32.548" v="37"/>
        <pc:sldMkLst>
          <pc:docMk/>
          <pc:sldMk cId="3450674416" sldId="275"/>
        </pc:sldMkLst>
        <pc:picChg chg="add mod">
          <ac:chgData name="Brown, Sarah - DSPS" userId="2f755ab5-7454-4dd1-9078-ce7e43a5767d" providerId="ADAL" clId="{AAC54044-A01D-4D0D-9A0A-37E6D674F211}" dt="2026-03-05T20:12:32.548" v="37"/>
          <ac:picMkLst>
            <pc:docMk/>
            <pc:sldMk cId="3450674416" sldId="275"/>
            <ac:picMk id="4" creationId="{67CAD7BE-C426-4FF9-1CD7-BC0366F04BC2}"/>
          </ac:picMkLst>
        </pc:picChg>
      </pc:sldChg>
      <pc:sldChg chg="addSp delSp modSp modTransition modAnim">
        <pc:chgData name="Brown, Sarah - DSPS" userId="2f755ab5-7454-4dd1-9078-ce7e43a5767d" providerId="ADAL" clId="{AAC54044-A01D-4D0D-9A0A-37E6D674F211}" dt="2026-03-05T20:10:48.828" v="36"/>
        <pc:sldMkLst>
          <pc:docMk/>
          <pc:sldMk cId="3340602827" sldId="276"/>
        </pc:sldMkLst>
        <pc:picChg chg="add del mod">
          <ac:chgData name="Brown, Sarah - DSPS" userId="2f755ab5-7454-4dd1-9078-ce7e43a5767d" providerId="ADAL" clId="{AAC54044-A01D-4D0D-9A0A-37E6D674F211}" dt="2026-03-05T20:09:45.148" v="35"/>
          <ac:picMkLst>
            <pc:docMk/>
            <pc:sldMk cId="3340602827" sldId="276"/>
            <ac:picMk id="6" creationId="{2D196E7C-EFCF-0C79-53D8-A877F7E69313}"/>
          </ac:picMkLst>
        </pc:picChg>
        <pc:picChg chg="add mod">
          <ac:chgData name="Brown, Sarah - DSPS" userId="2f755ab5-7454-4dd1-9078-ce7e43a5767d" providerId="ADAL" clId="{AAC54044-A01D-4D0D-9A0A-37E6D674F211}" dt="2026-03-05T20:10:48.828" v="36"/>
          <ac:picMkLst>
            <pc:docMk/>
            <pc:sldMk cId="3340602827" sldId="276"/>
            <ac:picMk id="13" creationId="{B0C86DBE-DEC2-2B08-75C3-79F1FCF9F196}"/>
          </ac:picMkLst>
        </pc:picChg>
      </pc:sldChg>
      <pc:sldChg chg="addSp delSp modSp modTransition modAnim">
        <pc:chgData name="Brown, Sarah - DSPS" userId="2f755ab5-7454-4dd1-9078-ce7e43a5767d" providerId="ADAL" clId="{AAC54044-A01D-4D0D-9A0A-37E6D674F211}" dt="2026-03-05T21:00:52.474" v="749"/>
        <pc:sldMkLst>
          <pc:docMk/>
          <pc:sldMk cId="287517182" sldId="278"/>
        </pc:sldMkLst>
        <pc:picChg chg="add del mod">
          <ac:chgData name="Brown, Sarah - DSPS" userId="2f755ab5-7454-4dd1-9078-ce7e43a5767d" providerId="ADAL" clId="{AAC54044-A01D-4D0D-9A0A-37E6D674F211}" dt="2026-03-05T20:58:47.944" v="746"/>
          <ac:picMkLst>
            <pc:docMk/>
            <pc:sldMk cId="287517182" sldId="278"/>
            <ac:picMk id="7" creationId="{3D557325-1F62-0424-66AB-5E7FE7BDF8A2}"/>
          </ac:picMkLst>
        </pc:picChg>
        <pc:picChg chg="add del mod">
          <ac:chgData name="Brown, Sarah - DSPS" userId="2f755ab5-7454-4dd1-9078-ce7e43a5767d" providerId="ADAL" clId="{AAC54044-A01D-4D0D-9A0A-37E6D674F211}" dt="2026-03-05T20:59:49.114" v="748"/>
          <ac:picMkLst>
            <pc:docMk/>
            <pc:sldMk cId="287517182" sldId="278"/>
            <ac:picMk id="13" creationId="{D9AAA916-7964-F14F-46B6-88D90B0A3EF9}"/>
          </ac:picMkLst>
        </pc:picChg>
        <pc:picChg chg="add mod">
          <ac:chgData name="Brown, Sarah - DSPS" userId="2f755ab5-7454-4dd1-9078-ce7e43a5767d" providerId="ADAL" clId="{AAC54044-A01D-4D0D-9A0A-37E6D674F211}" dt="2026-03-05T21:00:52.474" v="749"/>
          <ac:picMkLst>
            <pc:docMk/>
            <pc:sldMk cId="287517182" sldId="278"/>
            <ac:picMk id="19" creationId="{CFC62F64-CFAD-DB13-0550-B432521A4173}"/>
          </ac:picMkLst>
        </pc:picChg>
      </pc:sldChg>
      <pc:sldChg chg="addSp modSp">
        <pc:chgData name="Brown, Sarah - DSPS" userId="2f755ab5-7454-4dd1-9078-ce7e43a5767d" providerId="ADAL" clId="{AAC54044-A01D-4D0D-9A0A-37E6D674F211}" dt="2026-03-05T20:01:35.984" v="18"/>
        <pc:sldMkLst>
          <pc:docMk/>
          <pc:sldMk cId="421919186" sldId="290"/>
        </pc:sldMkLst>
        <pc:picChg chg="add mod">
          <ac:chgData name="Brown, Sarah - DSPS" userId="2f755ab5-7454-4dd1-9078-ce7e43a5767d" providerId="ADAL" clId="{AAC54044-A01D-4D0D-9A0A-37E6D674F211}" dt="2026-03-05T20:01:35.984" v="18"/>
          <ac:picMkLst>
            <pc:docMk/>
            <pc:sldMk cId="421919186" sldId="290"/>
            <ac:picMk id="6" creationId="{1AEFE9F9-E883-6067-2833-EBADEAD6104E}"/>
          </ac:picMkLst>
        </pc:picChg>
      </pc:sldChg>
      <pc:sldChg chg="addSp modSp">
        <pc:chgData name="Brown, Sarah - DSPS" userId="2f755ab5-7454-4dd1-9078-ce7e43a5767d" providerId="ADAL" clId="{AAC54044-A01D-4D0D-9A0A-37E6D674F211}" dt="2026-03-05T20:02:36.829" v="19"/>
        <pc:sldMkLst>
          <pc:docMk/>
          <pc:sldMk cId="2223250476" sldId="291"/>
        </pc:sldMkLst>
        <pc:picChg chg="add mod">
          <ac:chgData name="Brown, Sarah - DSPS" userId="2f755ab5-7454-4dd1-9078-ce7e43a5767d" providerId="ADAL" clId="{AAC54044-A01D-4D0D-9A0A-37E6D674F211}" dt="2026-03-05T20:02:36.829" v="19"/>
          <ac:picMkLst>
            <pc:docMk/>
            <pc:sldMk cId="2223250476" sldId="291"/>
            <ac:picMk id="4" creationId="{33BDC844-9AB8-98EF-5BC6-6A25642153AC}"/>
          </ac:picMkLst>
        </pc:picChg>
      </pc:sldChg>
      <pc:sldChg chg="addSp delSp modSp modTransition modAnim modNotesTx">
        <pc:chgData name="Brown, Sarah - DSPS" userId="2f755ab5-7454-4dd1-9078-ce7e43a5767d" providerId="ADAL" clId="{AAC54044-A01D-4D0D-9A0A-37E6D674F211}" dt="2026-03-05T20:37:53.806" v="602"/>
        <pc:sldMkLst>
          <pc:docMk/>
          <pc:sldMk cId="2730346350" sldId="2147376559"/>
        </pc:sldMkLst>
        <pc:picChg chg="add del mod">
          <ac:chgData name="Brown, Sarah - DSPS" userId="2f755ab5-7454-4dd1-9078-ce7e43a5767d" providerId="ADAL" clId="{AAC54044-A01D-4D0D-9A0A-37E6D674F211}" dt="2026-03-05T20:36:43.346" v="599"/>
          <ac:picMkLst>
            <pc:docMk/>
            <pc:sldMk cId="2730346350" sldId="2147376559"/>
            <ac:picMk id="6" creationId="{2C62F357-C428-554C-B077-981582F9E33A}"/>
          </ac:picMkLst>
        </pc:picChg>
        <pc:picChg chg="add del mod">
          <ac:chgData name="Brown, Sarah - DSPS" userId="2f755ab5-7454-4dd1-9078-ce7e43a5767d" providerId="ADAL" clId="{AAC54044-A01D-4D0D-9A0A-37E6D674F211}" dt="2026-03-05T20:37:22.672" v="601"/>
          <ac:picMkLst>
            <pc:docMk/>
            <pc:sldMk cId="2730346350" sldId="2147376559"/>
            <ac:picMk id="11" creationId="{6DFE023D-6588-6E61-EE2F-C81DD206FDF4}"/>
          </ac:picMkLst>
        </pc:picChg>
        <pc:picChg chg="add mod">
          <ac:chgData name="Brown, Sarah - DSPS" userId="2f755ab5-7454-4dd1-9078-ce7e43a5767d" providerId="ADAL" clId="{AAC54044-A01D-4D0D-9A0A-37E6D674F211}" dt="2026-03-05T20:37:53.806" v="602"/>
          <ac:picMkLst>
            <pc:docMk/>
            <pc:sldMk cId="2730346350" sldId="2147376559"/>
            <ac:picMk id="16" creationId="{5364E286-B99C-0411-3FF1-16103178E9D3}"/>
          </ac:picMkLst>
        </pc:picChg>
      </pc:sldChg>
      <pc:sldChg chg="addSp delSp modSp modTransition modAnim modNotesTx">
        <pc:chgData name="Brown, Sarah - DSPS" userId="2f755ab5-7454-4dd1-9078-ce7e43a5767d" providerId="ADAL" clId="{AAC54044-A01D-4D0D-9A0A-37E6D674F211}" dt="2026-03-05T20:32:51.677" v="436"/>
        <pc:sldMkLst>
          <pc:docMk/>
          <pc:sldMk cId="1042838473" sldId="2147376604"/>
        </pc:sldMkLst>
        <pc:picChg chg="add del mod">
          <ac:chgData name="Brown, Sarah - DSPS" userId="2f755ab5-7454-4dd1-9078-ce7e43a5767d" providerId="ADAL" clId="{AAC54044-A01D-4D0D-9A0A-37E6D674F211}" dt="2026-03-05T20:14:50.757" v="41"/>
          <ac:picMkLst>
            <pc:docMk/>
            <pc:sldMk cId="1042838473" sldId="2147376604"/>
            <ac:picMk id="6" creationId="{420DDD3D-3F7A-B8FC-4895-BD96D56F696F}"/>
          </ac:picMkLst>
        </pc:picChg>
        <pc:picChg chg="add del mod">
          <ac:chgData name="Brown, Sarah - DSPS" userId="2f755ab5-7454-4dd1-9078-ce7e43a5767d" providerId="ADAL" clId="{AAC54044-A01D-4D0D-9A0A-37E6D674F211}" dt="2026-03-05T20:30:29.827" v="420"/>
          <ac:picMkLst>
            <pc:docMk/>
            <pc:sldMk cId="1042838473" sldId="2147376604"/>
            <ac:picMk id="12" creationId="{0ACFD40A-E18A-68F6-D4A4-9AE9C2357F80}"/>
          </ac:picMkLst>
        </pc:picChg>
        <pc:picChg chg="add del mod">
          <ac:chgData name="Brown, Sarah - DSPS" userId="2f755ab5-7454-4dd1-9078-ce7e43a5767d" providerId="ADAL" clId="{AAC54044-A01D-4D0D-9A0A-37E6D674F211}" dt="2026-03-05T20:31:43.258" v="435"/>
          <ac:picMkLst>
            <pc:docMk/>
            <pc:sldMk cId="1042838473" sldId="2147376604"/>
            <ac:picMk id="17" creationId="{294377D1-65C1-78E7-DD0A-4A000F3FCBA6}"/>
          </ac:picMkLst>
        </pc:picChg>
        <pc:picChg chg="add mod">
          <ac:chgData name="Brown, Sarah - DSPS" userId="2f755ab5-7454-4dd1-9078-ce7e43a5767d" providerId="ADAL" clId="{AAC54044-A01D-4D0D-9A0A-37E6D674F211}" dt="2026-03-05T20:32:51.677" v="436"/>
          <ac:picMkLst>
            <pc:docMk/>
            <pc:sldMk cId="1042838473" sldId="2147376604"/>
            <ac:picMk id="22" creationId="{25153D27-3E8D-64CA-073A-C2ED77DB7699}"/>
          </ac:picMkLst>
        </pc:picChg>
      </pc:sldChg>
      <pc:sldChg chg="addSp modSp">
        <pc:chgData name="Brown, Sarah - DSPS" userId="2f755ab5-7454-4dd1-9078-ce7e43a5767d" providerId="ADAL" clId="{AAC54044-A01D-4D0D-9A0A-37E6D674F211}" dt="2026-03-05T20:13:15.788" v="39"/>
        <pc:sldMkLst>
          <pc:docMk/>
          <pc:sldMk cId="4034875118" sldId="2147376647"/>
        </pc:sldMkLst>
        <pc:picChg chg="add mod">
          <ac:chgData name="Brown, Sarah - DSPS" userId="2f755ab5-7454-4dd1-9078-ce7e43a5767d" providerId="ADAL" clId="{AAC54044-A01D-4D0D-9A0A-37E6D674F211}" dt="2026-03-05T20:13:15.788" v="39"/>
          <ac:picMkLst>
            <pc:docMk/>
            <pc:sldMk cId="4034875118" sldId="2147376647"/>
            <ac:picMk id="6" creationId="{DB3260B3-9A4A-DC87-0AE7-472802FD0C6B}"/>
          </ac:picMkLst>
        </pc:picChg>
      </pc:sldChg>
      <pc:sldChg chg="addSp modSp">
        <pc:chgData name="Brown, Sarah - DSPS" userId="2f755ab5-7454-4dd1-9078-ce7e43a5767d" providerId="ADAL" clId="{AAC54044-A01D-4D0D-9A0A-37E6D674F211}" dt="2026-03-05T20:06:23.468" v="22"/>
        <pc:sldMkLst>
          <pc:docMk/>
          <pc:sldMk cId="3427549373" sldId="2147376695"/>
        </pc:sldMkLst>
        <pc:picChg chg="add mod">
          <ac:chgData name="Brown, Sarah - DSPS" userId="2f755ab5-7454-4dd1-9078-ce7e43a5767d" providerId="ADAL" clId="{AAC54044-A01D-4D0D-9A0A-37E6D674F211}" dt="2026-03-05T20:06:23.468" v="22"/>
          <ac:picMkLst>
            <pc:docMk/>
            <pc:sldMk cId="3427549373" sldId="2147376695"/>
            <ac:picMk id="6" creationId="{4A5D4DB0-BFB2-FABB-97C2-2134BFB3A59F}"/>
          </ac:picMkLst>
        </pc:picChg>
      </pc:sldChg>
      <pc:sldChg chg="addSp modSp">
        <pc:chgData name="Brown, Sarah - DSPS" userId="2f755ab5-7454-4dd1-9078-ce7e43a5767d" providerId="ADAL" clId="{AAC54044-A01D-4D0D-9A0A-37E6D674F211}" dt="2026-03-05T19:58:12.179" v="13"/>
        <pc:sldMkLst>
          <pc:docMk/>
          <pc:sldMk cId="3373469189" sldId="2147376761"/>
        </pc:sldMkLst>
        <pc:picChg chg="add mod">
          <ac:chgData name="Brown, Sarah - DSPS" userId="2f755ab5-7454-4dd1-9078-ce7e43a5767d" providerId="ADAL" clId="{AAC54044-A01D-4D0D-9A0A-37E6D674F211}" dt="2026-03-05T19:58:12.179" v="13"/>
          <ac:picMkLst>
            <pc:docMk/>
            <pc:sldMk cId="3373469189" sldId="2147376761"/>
            <ac:picMk id="7" creationId="{B8075689-AB2D-4F54-385B-DE9B998E1A28}"/>
          </ac:picMkLst>
        </pc:picChg>
      </pc:sldChg>
      <pc:sldChg chg="addSp modSp">
        <pc:chgData name="Brown, Sarah - DSPS" userId="2f755ab5-7454-4dd1-9078-ce7e43a5767d" providerId="ADAL" clId="{AAC54044-A01D-4D0D-9A0A-37E6D674F211}" dt="2026-03-05T19:54:26.630" v="9"/>
        <pc:sldMkLst>
          <pc:docMk/>
          <pc:sldMk cId="3681219347" sldId="2147376762"/>
        </pc:sldMkLst>
        <pc:picChg chg="add mod">
          <ac:chgData name="Brown, Sarah - DSPS" userId="2f755ab5-7454-4dd1-9078-ce7e43a5767d" providerId="ADAL" clId="{AAC54044-A01D-4D0D-9A0A-37E6D674F211}" dt="2026-03-05T19:54:26.630" v="9"/>
          <ac:picMkLst>
            <pc:docMk/>
            <pc:sldMk cId="3681219347" sldId="2147376762"/>
            <ac:picMk id="6" creationId="{46FB1AFE-422A-2795-1A09-179E18E528CA}"/>
          </ac:picMkLst>
        </pc:picChg>
      </pc:sldChg>
      <pc:sldChg chg="addSp delSp modSp modTransition modAnim modNotesTx">
        <pc:chgData name="Brown, Sarah - DSPS" userId="2f755ab5-7454-4dd1-9078-ce7e43a5767d" providerId="ADAL" clId="{AAC54044-A01D-4D0D-9A0A-37E6D674F211}" dt="2026-03-05T20:35:47.826" v="596"/>
        <pc:sldMkLst>
          <pc:docMk/>
          <pc:sldMk cId="2006236932" sldId="2147376763"/>
        </pc:sldMkLst>
        <pc:picChg chg="add del mod">
          <ac:chgData name="Brown, Sarah - DSPS" userId="2f755ab5-7454-4dd1-9078-ce7e43a5767d" providerId="ADAL" clId="{AAC54044-A01D-4D0D-9A0A-37E6D674F211}" dt="2026-03-05T20:35:10.136" v="595"/>
          <ac:picMkLst>
            <pc:docMk/>
            <pc:sldMk cId="2006236932" sldId="2147376763"/>
            <ac:picMk id="6" creationId="{46117F53-A4A3-12A3-3659-24C00ED1CDA9}"/>
          </ac:picMkLst>
        </pc:picChg>
        <pc:picChg chg="add mod">
          <ac:chgData name="Brown, Sarah - DSPS" userId="2f755ab5-7454-4dd1-9078-ce7e43a5767d" providerId="ADAL" clId="{AAC54044-A01D-4D0D-9A0A-37E6D674F211}" dt="2026-03-05T20:35:47.826" v="596"/>
          <ac:picMkLst>
            <pc:docMk/>
            <pc:sldMk cId="2006236932" sldId="2147376763"/>
            <ac:picMk id="11" creationId="{3D506832-1C63-4CC7-A539-7D8375DF7A2C}"/>
          </ac:picMkLst>
        </pc:picChg>
      </pc:sldChg>
      <pc:sldChg chg="addSp delSp modSp modTransition modAnim modNotesTx">
        <pc:chgData name="Brown, Sarah - DSPS" userId="2f755ab5-7454-4dd1-9078-ce7e43a5767d" providerId="ADAL" clId="{AAC54044-A01D-4D0D-9A0A-37E6D674F211}" dt="2026-03-05T20:09:02.820" v="33"/>
        <pc:sldMkLst>
          <pc:docMk/>
          <pc:sldMk cId="3879567754" sldId="2147376764"/>
        </pc:sldMkLst>
        <pc:picChg chg="add del mod">
          <ac:chgData name="Brown, Sarah - DSPS" userId="2f755ab5-7454-4dd1-9078-ce7e43a5767d" providerId="ADAL" clId="{AAC54044-A01D-4D0D-9A0A-37E6D674F211}" dt="2026-03-05T20:08:18.458" v="32"/>
          <ac:picMkLst>
            <pc:docMk/>
            <pc:sldMk cId="3879567754" sldId="2147376764"/>
            <ac:picMk id="7" creationId="{BB66B19E-DFFF-EABB-553C-2333A76487DD}"/>
          </ac:picMkLst>
        </pc:picChg>
        <pc:picChg chg="add mod">
          <ac:chgData name="Brown, Sarah - DSPS" userId="2f755ab5-7454-4dd1-9078-ce7e43a5767d" providerId="ADAL" clId="{AAC54044-A01D-4D0D-9A0A-37E6D674F211}" dt="2026-03-05T20:09:02.820" v="33"/>
          <ac:picMkLst>
            <pc:docMk/>
            <pc:sldMk cId="3879567754" sldId="2147376764"/>
            <ac:picMk id="13" creationId="{8D9A369A-3B64-1F95-9539-B751EE84DE2C}"/>
          </ac:picMkLst>
        </pc:picChg>
      </pc:sldChg>
      <pc:sldChg chg="addSp delSp modSp modTransition modAnim modNotesTx">
        <pc:chgData name="Brown, Sarah - DSPS" userId="2f755ab5-7454-4dd1-9078-ce7e43a5767d" providerId="ADAL" clId="{AAC54044-A01D-4D0D-9A0A-37E6D674F211}" dt="2026-03-05T20:52:07.095" v="745"/>
        <pc:sldMkLst>
          <pc:docMk/>
          <pc:sldMk cId="1508501526" sldId="2147376765"/>
        </pc:sldMkLst>
        <pc:picChg chg="add del mod">
          <ac:chgData name="Brown, Sarah - DSPS" userId="2f755ab5-7454-4dd1-9078-ce7e43a5767d" providerId="ADAL" clId="{AAC54044-A01D-4D0D-9A0A-37E6D674F211}" dt="2026-03-05T20:47:55.965" v="735"/>
          <ac:picMkLst>
            <pc:docMk/>
            <pc:sldMk cId="1508501526" sldId="2147376765"/>
            <ac:picMk id="6" creationId="{1D5CF8CC-5DB4-2650-29F2-BFDF21415B70}"/>
          </ac:picMkLst>
        </pc:picChg>
        <pc:picChg chg="add del mod">
          <ac:chgData name="Brown, Sarah - DSPS" userId="2f755ab5-7454-4dd1-9078-ce7e43a5767d" providerId="ADAL" clId="{AAC54044-A01D-4D0D-9A0A-37E6D674F211}" dt="2026-03-05T20:48:25.505" v="737"/>
          <ac:picMkLst>
            <pc:docMk/>
            <pc:sldMk cId="1508501526" sldId="2147376765"/>
            <ac:picMk id="12" creationId="{FB4FF459-804B-F450-1C90-7D572FC11FA5}"/>
          </ac:picMkLst>
        </pc:picChg>
        <pc:picChg chg="add del mod">
          <ac:chgData name="Brown, Sarah - DSPS" userId="2f755ab5-7454-4dd1-9078-ce7e43a5767d" providerId="ADAL" clId="{AAC54044-A01D-4D0D-9A0A-37E6D674F211}" dt="2026-03-05T20:48:45.469" v="739"/>
          <ac:picMkLst>
            <pc:docMk/>
            <pc:sldMk cId="1508501526" sldId="2147376765"/>
            <ac:picMk id="16" creationId="{7994A122-B796-1269-03B3-B23F1FB51668}"/>
          </ac:picMkLst>
        </pc:picChg>
        <pc:picChg chg="add del mod">
          <ac:chgData name="Brown, Sarah - DSPS" userId="2f755ab5-7454-4dd1-9078-ce7e43a5767d" providerId="ADAL" clId="{AAC54044-A01D-4D0D-9A0A-37E6D674F211}" dt="2026-03-05T20:50:28.887" v="744"/>
          <ac:picMkLst>
            <pc:docMk/>
            <pc:sldMk cId="1508501526" sldId="2147376765"/>
            <ac:picMk id="22" creationId="{36A35DCE-1AA0-9453-DDBE-9B891BE457B9}"/>
          </ac:picMkLst>
        </pc:picChg>
        <pc:picChg chg="add mod">
          <ac:chgData name="Brown, Sarah - DSPS" userId="2f755ab5-7454-4dd1-9078-ce7e43a5767d" providerId="ADAL" clId="{AAC54044-A01D-4D0D-9A0A-37E6D674F211}" dt="2026-03-05T20:52:07.095" v="745"/>
          <ac:picMkLst>
            <pc:docMk/>
            <pc:sldMk cId="1508501526" sldId="2147376765"/>
            <ac:picMk id="27" creationId="{49424E39-7461-3C67-6AB1-677F5CFF106C}"/>
          </ac:picMkLst>
        </pc:picChg>
      </pc:sldChg>
      <pc:sldChg chg="addSp modSp">
        <pc:chgData name="Brown, Sarah - DSPS" userId="2f755ab5-7454-4dd1-9078-ce7e43a5767d" providerId="ADAL" clId="{AAC54044-A01D-4D0D-9A0A-37E6D674F211}" dt="2026-03-05T19:57:12.529" v="11"/>
        <pc:sldMkLst>
          <pc:docMk/>
          <pc:sldMk cId="3160943458" sldId="2147376766"/>
        </pc:sldMkLst>
        <pc:picChg chg="add mod">
          <ac:chgData name="Brown, Sarah - DSPS" userId="2f755ab5-7454-4dd1-9078-ce7e43a5767d" providerId="ADAL" clId="{AAC54044-A01D-4D0D-9A0A-37E6D674F211}" dt="2026-03-05T19:57:12.529" v="11"/>
          <ac:picMkLst>
            <pc:docMk/>
            <pc:sldMk cId="3160943458" sldId="2147376766"/>
            <ac:picMk id="8" creationId="{1D21C198-A6DA-C186-D86B-6CCD7590BA89}"/>
          </ac:picMkLst>
        </pc:picChg>
      </pc:sldChg>
      <pc:sldChg chg="addSp delSp modSp modTransition modAnim modNotesTx">
        <pc:chgData name="Brown, Sarah - DSPS" userId="2f755ab5-7454-4dd1-9078-ce7e43a5767d" providerId="ADAL" clId="{AAC54044-A01D-4D0D-9A0A-37E6D674F211}" dt="2026-03-05T20:43:20.816" v="723"/>
        <pc:sldMkLst>
          <pc:docMk/>
          <pc:sldMk cId="1054071899" sldId="2147376767"/>
        </pc:sldMkLst>
        <pc:picChg chg="add del mod">
          <ac:chgData name="Brown, Sarah - DSPS" userId="2f755ab5-7454-4dd1-9078-ce7e43a5767d" providerId="ADAL" clId="{AAC54044-A01D-4D0D-9A0A-37E6D674F211}" dt="2026-03-05T20:42:08.166" v="720"/>
          <ac:picMkLst>
            <pc:docMk/>
            <pc:sldMk cId="1054071899" sldId="2147376767"/>
            <ac:picMk id="5" creationId="{06347921-0E88-2B27-1D5A-CCD527957D2C}"/>
          </ac:picMkLst>
        </pc:picChg>
        <pc:picChg chg="add del mod">
          <ac:chgData name="Brown, Sarah - DSPS" userId="2f755ab5-7454-4dd1-9078-ce7e43a5767d" providerId="ADAL" clId="{AAC54044-A01D-4D0D-9A0A-37E6D674F211}" dt="2026-03-05T20:42:27.626" v="722"/>
          <ac:picMkLst>
            <pc:docMk/>
            <pc:sldMk cId="1054071899" sldId="2147376767"/>
            <ac:picMk id="16" creationId="{DE6ECAEE-0BF5-5C3A-AEB5-3A3B27AD3F60}"/>
          </ac:picMkLst>
        </pc:picChg>
        <pc:picChg chg="add mod">
          <ac:chgData name="Brown, Sarah - DSPS" userId="2f755ab5-7454-4dd1-9078-ce7e43a5767d" providerId="ADAL" clId="{AAC54044-A01D-4D0D-9A0A-37E6D674F211}" dt="2026-03-05T20:43:20.816" v="723"/>
          <ac:picMkLst>
            <pc:docMk/>
            <pc:sldMk cId="1054071899" sldId="2147376767"/>
            <ac:picMk id="22" creationId="{E025B4E5-8967-6FFB-E7BB-9F1C4EC29F9C}"/>
          </ac:picMkLst>
        </pc:picChg>
      </pc:sldChg>
      <pc:sldChg chg="del">
        <pc:chgData name="Brown, Sarah - DSPS" userId="2f755ab5-7454-4dd1-9078-ce7e43a5767d" providerId="ADAL" clId="{AAC54044-A01D-4D0D-9A0A-37E6D674F211}" dt="2026-03-05T20:38:21.652" v="603" actId="2696"/>
        <pc:sldMkLst>
          <pc:docMk/>
          <pc:sldMk cId="3613012171" sldId="2147376768"/>
        </pc:sldMkLst>
      </pc:sldChg>
      <pc:sldChg chg="addSp delSp modSp mod modTransition modAnim modNotesTx">
        <pc:chgData name="Brown, Sarah - DSPS" userId="2f755ab5-7454-4dd1-9078-ce7e43a5767d" providerId="ADAL" clId="{AAC54044-A01D-4D0D-9A0A-37E6D674F211}" dt="2026-03-05T20:41:28.567" v="712"/>
        <pc:sldMkLst>
          <pc:docMk/>
          <pc:sldMk cId="986870934" sldId="2147376769"/>
        </pc:sldMkLst>
        <pc:spChg chg="mod">
          <ac:chgData name="Brown, Sarah - DSPS" userId="2f755ab5-7454-4dd1-9078-ce7e43a5767d" providerId="ADAL" clId="{AAC54044-A01D-4D0D-9A0A-37E6D674F211}" dt="2026-03-05T20:40:44.416" v="709" actId="20577"/>
          <ac:spMkLst>
            <pc:docMk/>
            <pc:sldMk cId="986870934" sldId="2147376769"/>
            <ac:spMk id="7" creationId="{7B8EFABE-DBC6-6C1C-88F9-DE4ED88C9CDB}"/>
          </ac:spMkLst>
        </pc:spChg>
        <pc:picChg chg="add del mod">
          <ac:chgData name="Brown, Sarah - DSPS" userId="2f755ab5-7454-4dd1-9078-ce7e43a5767d" providerId="ADAL" clId="{AAC54044-A01D-4D0D-9A0A-37E6D674F211}" dt="2026-03-05T20:39:31.482" v="605"/>
          <ac:picMkLst>
            <pc:docMk/>
            <pc:sldMk cId="986870934" sldId="2147376769"/>
            <ac:picMk id="5" creationId="{4AACA099-7493-41D4-3253-07CD1814D2E0}"/>
          </ac:picMkLst>
        </pc:picChg>
        <pc:picChg chg="add del mod">
          <ac:chgData name="Brown, Sarah - DSPS" userId="2f755ab5-7454-4dd1-9078-ce7e43a5767d" providerId="ADAL" clId="{AAC54044-A01D-4D0D-9A0A-37E6D674F211}" dt="2026-03-05T20:40:48.636" v="710"/>
          <ac:picMkLst>
            <pc:docMk/>
            <pc:sldMk cId="986870934" sldId="2147376769"/>
            <ac:picMk id="11" creationId="{E0A3AE17-3F8B-F0BD-24C8-862189C187F5}"/>
          </ac:picMkLst>
        </pc:picChg>
        <pc:picChg chg="add mod">
          <ac:chgData name="Brown, Sarah - DSPS" userId="2f755ab5-7454-4dd1-9078-ce7e43a5767d" providerId="ADAL" clId="{AAC54044-A01D-4D0D-9A0A-37E6D674F211}" dt="2026-03-05T20:41:28.567" v="712"/>
          <ac:picMkLst>
            <pc:docMk/>
            <pc:sldMk cId="986870934" sldId="2147376769"/>
            <ac:picMk id="16" creationId="{E3BCE62D-3FBB-58C2-F633-09439F55739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68C53-142A-4949-86A5-FBFAA092C40A}" type="datetimeFigureOut">
              <a:rPr lang="en-US" smtClean="0"/>
              <a:t>3/5/2026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1ACBBB-8720-E946-B932-87DEDCAFB0EC}" type="slidenum">
              <a:rPr lang="en-US" smtClean="0"/>
              <a:t>‹#›</a:t>
            </a:fld>
            <a:endParaRPr lang="en-US" dirty="0"/>
          </a:p>
        </p:txBody>
      </p:sp>
    </p:spTree>
    <p:extLst>
      <p:ext uri="{BB962C8B-B14F-4D97-AF65-F5344CB8AC3E}">
        <p14:creationId xmlns:p14="http://schemas.microsoft.com/office/powerpoint/2010/main" val="122211250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neris.fsri.org/"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u="none" strike="noStrike" kern="1200" dirty="0">
                <a:solidFill>
                  <a:schemeClr val="tx1"/>
                </a:solidFill>
                <a:effectLst/>
                <a:latin typeface="+mn-lt"/>
                <a:ea typeface="+mn-ea"/>
                <a:cs typeface="+mn-cs"/>
              </a:rPr>
              <a:t>Hi my name is Sarah Brown.  I am the Operation Program Associate with FP/SH and NERIS State Data Lead.  I have been working closely with the  NFIRS &amp; NERIS teams in preparing for the sunset of NFIRS and the sunrise of NERIS.  Just a heads-up before we begin: NERIS is an evolving platform.  As fire depts use it, we will adapt to problems and update functionalities as needed.  </a:t>
            </a:r>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a:t>
            </a:fld>
            <a:endParaRPr lang="en-US" dirty="0"/>
          </a:p>
        </p:txBody>
      </p:sp>
    </p:spTree>
    <p:extLst>
      <p:ext uri="{BB962C8B-B14F-4D97-AF65-F5344CB8AC3E}">
        <p14:creationId xmlns:p14="http://schemas.microsoft.com/office/powerpoint/2010/main" val="195203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900" b="0" i="0" u="none" strike="noStrike" kern="1200" dirty="0">
                <a:solidFill>
                  <a:schemeClr val="tx1"/>
                </a:solidFill>
                <a:effectLst/>
                <a:latin typeface="+mn-lt"/>
                <a:ea typeface="+mn-ea"/>
                <a:cs typeface="+mn-cs"/>
              </a:rPr>
              <a:t>My presentation will include</a:t>
            </a:r>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Read 1</a:t>
            </a:r>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Read 2</a:t>
            </a:r>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Read 3</a:t>
            </a:r>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Read 4</a:t>
            </a:r>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And finally a peak at NERIS along with a video created by Craig Weinschenk of the NERIS Team, showing you the features of NERIS. </a:t>
            </a:r>
            <a:endParaRPr lang="en-US" sz="9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81ACBBB-8720-E946-B932-87DEDCAFB0EC}" type="slidenum">
              <a:rPr lang="en-US" smtClean="0"/>
              <a:t>2</a:t>
            </a:fld>
            <a:endParaRPr lang="en-US" dirty="0"/>
          </a:p>
        </p:txBody>
      </p:sp>
    </p:spTree>
    <p:extLst>
      <p:ext uri="{BB962C8B-B14F-4D97-AF65-F5344CB8AC3E}">
        <p14:creationId xmlns:p14="http://schemas.microsoft.com/office/powerpoint/2010/main" val="1129056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u="none" strike="noStrike" kern="1200" dirty="0">
                <a:solidFill>
                  <a:schemeClr val="tx1"/>
                </a:solidFill>
                <a:effectLst/>
                <a:latin typeface="+mn-lt"/>
                <a:ea typeface="+mn-ea"/>
                <a:cs typeface="+mn-cs"/>
              </a:rPr>
              <a:t>Let's start off with a short history lesson about NFIRS and then we will dive into What NERIS is and Why we need it. </a:t>
            </a:r>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3</a:t>
            </a:fld>
            <a:endParaRPr lang="en-US" dirty="0"/>
          </a:p>
        </p:txBody>
      </p:sp>
    </p:spTree>
    <p:extLst>
      <p:ext uri="{BB962C8B-B14F-4D97-AF65-F5344CB8AC3E}">
        <p14:creationId xmlns:p14="http://schemas.microsoft.com/office/powerpoint/2010/main" val="4016578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timeline of NFIRS, starts off with the release of America Burning in 1973 which lead to the creation of the USFA and Federal Fire Prevention &amp; Control Act in 1974.  1975 NFIRS was born.</a:t>
            </a:r>
          </a:p>
          <a:p>
            <a:endParaRPr lang="en-US" dirty="0"/>
          </a:p>
          <a:p>
            <a:pPr rtl="0" fontAlgn="base"/>
            <a:r>
              <a:rPr lang="en-US" sz="900" b="0" i="0" u="none" strike="noStrike" kern="1200" dirty="0">
                <a:solidFill>
                  <a:schemeClr val="tx1"/>
                </a:solidFill>
                <a:effectLst/>
                <a:latin typeface="+mn-lt"/>
                <a:ea typeface="+mn-ea"/>
                <a:cs typeface="+mn-cs"/>
              </a:rPr>
              <a:t>1985 was the very first time a Public Data Release (PDR) of NFIRS collected data was done.  </a:t>
            </a:r>
            <a:r>
              <a:rPr lang="en-US" sz="900" b="0" i="0" kern="1200" dirty="0">
                <a:solidFill>
                  <a:schemeClr val="tx1"/>
                </a:solidFill>
                <a:effectLst/>
                <a:latin typeface="+mn-lt"/>
                <a:ea typeface="+mn-ea"/>
                <a:cs typeface="+mn-cs"/>
              </a:rPr>
              <a:t>​</a:t>
            </a:r>
          </a:p>
          <a:p>
            <a:pPr rtl="0" fontAlgn="base"/>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In 1999, NFIRS 5.0  officially became an “All-Hazard” data collection system. </a:t>
            </a:r>
            <a:r>
              <a:rPr lang="en-US" sz="900" b="0" i="0" kern="1200" dirty="0">
                <a:solidFill>
                  <a:schemeClr val="tx1"/>
                </a:solidFill>
                <a:effectLst/>
                <a:latin typeface="+mn-lt"/>
                <a:ea typeface="+mn-ea"/>
                <a:cs typeface="+mn-cs"/>
              </a:rPr>
              <a:t>​</a:t>
            </a:r>
          </a:p>
          <a:p>
            <a:pPr rtl="0" fontAlgn="base"/>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I know it isn’t on the slide, but I did want to mention that between 2019 &amp; 2020 we saw the evolution of Data Entry Tool &amp;  DEBI to the eNFIRS platform….NFIRS became completely web based and accessible from any type of internet connected device.  This also eventually lead to the decommissioning of the Summary Output Reports Tool and the introduction of the Data Warehouse.</a:t>
            </a:r>
            <a:r>
              <a:rPr lang="en-US" sz="900" b="0" i="0" kern="1200" dirty="0">
                <a:solidFill>
                  <a:schemeClr val="tx1"/>
                </a:solidFill>
                <a:effectLst/>
                <a:latin typeface="+mn-lt"/>
                <a:ea typeface="+mn-ea"/>
                <a:cs typeface="+mn-cs"/>
              </a:rPr>
              <a:t>​</a:t>
            </a:r>
          </a:p>
          <a:p>
            <a:pPr rtl="0" fontAlgn="base"/>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And finally, 2025, was the start of the end for NFIRS. Outdated data models, costs in maintaining code base and most of all security concerns lead to decision to decommission NFIRS.</a:t>
            </a:r>
            <a:r>
              <a:rPr lang="en-US" sz="900" b="0" i="0" kern="1200" dirty="0">
                <a:solidFill>
                  <a:schemeClr val="tx1"/>
                </a:solidFill>
                <a:effectLst/>
                <a:latin typeface="+mn-lt"/>
                <a:ea typeface="+mn-ea"/>
                <a:cs typeface="+mn-cs"/>
              </a:rPr>
              <a:t>​</a:t>
            </a:r>
          </a:p>
          <a:p>
            <a:pPr rtl="0" fontAlgn="base"/>
            <a:r>
              <a:rPr lang="en-US" sz="900" b="0" i="0" kern="1200" dirty="0">
                <a:solidFill>
                  <a:schemeClr val="tx1"/>
                </a:solidFill>
                <a:effectLst/>
                <a:latin typeface="+mn-lt"/>
                <a:ea typeface="+mn-ea"/>
                <a:cs typeface="+mn-cs"/>
              </a:rPr>
              <a:t>​</a:t>
            </a:r>
          </a:p>
          <a:p>
            <a:pPr rtl="0" fontAlgn="base"/>
            <a:r>
              <a:rPr lang="en-US" sz="900" b="0" i="0" kern="1200" dirty="0">
                <a:solidFill>
                  <a:schemeClr val="tx1"/>
                </a:solidFill>
                <a:effectLst/>
                <a:latin typeface="+mn-lt"/>
                <a:ea typeface="+mn-ea"/>
                <a:cs typeface="+mn-cs"/>
              </a:rPr>
              <a:t>​</a:t>
            </a:r>
          </a:p>
          <a:p>
            <a:endParaRPr lang="en-US" dirty="0"/>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4</a:t>
            </a:fld>
            <a:endParaRPr lang="en-US" dirty="0"/>
          </a:p>
        </p:txBody>
      </p:sp>
    </p:spTree>
    <p:extLst>
      <p:ext uri="{BB962C8B-B14F-4D97-AF65-F5344CB8AC3E}">
        <p14:creationId xmlns:p14="http://schemas.microsoft.com/office/powerpoint/2010/main" val="578898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audience “Is Change Needed?”</a:t>
            </a:r>
          </a:p>
          <a:p>
            <a:endParaRPr lang="en-US" dirty="0"/>
          </a:p>
          <a:p>
            <a:r>
              <a:rPr lang="en-US" dirty="0"/>
              <a:t>(Click) Read the things that have changed.</a:t>
            </a:r>
          </a:p>
          <a:p>
            <a:r>
              <a:rPr lang="en-US" dirty="0"/>
              <a:t>(Click) Read the thing that hasn’t changed.</a:t>
            </a:r>
          </a:p>
          <a:p>
            <a:endParaRPr lang="en-US" dirty="0"/>
          </a:p>
          <a:p>
            <a:r>
              <a:rPr lang="en-US" dirty="0"/>
              <a:t>Do you think Change is Needed?? (Click)  and say YES!! I think we can all agree change is needed!</a:t>
            </a:r>
          </a:p>
        </p:txBody>
      </p:sp>
      <p:sp>
        <p:nvSpPr>
          <p:cNvPr id="4" name="Slide Number Placeholder 3"/>
          <p:cNvSpPr>
            <a:spLocks noGrp="1"/>
          </p:cNvSpPr>
          <p:nvPr>
            <p:ph type="sldNum" sz="quarter" idx="5"/>
          </p:nvPr>
        </p:nvSpPr>
        <p:spPr/>
        <p:txBody>
          <a:bodyPr/>
          <a:lstStyle/>
          <a:p>
            <a:fld id="{C81ACBBB-8720-E946-B932-87DEDCAFB0EC}" type="slidenum">
              <a:rPr lang="en-US" smtClean="0"/>
              <a:t>5</a:t>
            </a:fld>
            <a:endParaRPr lang="en-US" dirty="0"/>
          </a:p>
        </p:txBody>
      </p:sp>
    </p:spTree>
    <p:extLst>
      <p:ext uri="{BB962C8B-B14F-4D97-AF65-F5344CB8AC3E}">
        <p14:creationId xmlns:p14="http://schemas.microsoft.com/office/powerpoint/2010/main" val="1296277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a:p>
            <a:endParaRPr lang="en-US" dirty="0"/>
          </a:p>
          <a:p>
            <a:r>
              <a:rPr lang="en-US" dirty="0"/>
              <a:t>(Click 1x) to underline the “near real-time information and analytic tools” </a:t>
            </a:r>
          </a:p>
        </p:txBody>
      </p:sp>
      <p:sp>
        <p:nvSpPr>
          <p:cNvPr id="4" name="Slide Number Placeholder 3"/>
          <p:cNvSpPr>
            <a:spLocks noGrp="1"/>
          </p:cNvSpPr>
          <p:nvPr>
            <p:ph type="sldNum" sz="quarter" idx="5"/>
          </p:nvPr>
        </p:nvSpPr>
        <p:spPr/>
        <p:txBody>
          <a:bodyPr/>
          <a:lstStyle/>
          <a:p>
            <a:fld id="{C81ACBBB-8720-E946-B932-87DEDCAFB0EC}" type="slidenum">
              <a:rPr lang="en-US" smtClean="0"/>
              <a:t>6</a:t>
            </a:fld>
            <a:endParaRPr lang="en-US" dirty="0"/>
          </a:p>
        </p:txBody>
      </p:sp>
    </p:spTree>
    <p:extLst>
      <p:ext uri="{BB962C8B-B14F-4D97-AF65-F5344CB8AC3E}">
        <p14:creationId xmlns:p14="http://schemas.microsoft.com/office/powerpoint/2010/main" val="3834614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about some of the Key Features and Benefits of NERIS</a:t>
            </a:r>
          </a:p>
        </p:txBody>
      </p:sp>
      <p:sp>
        <p:nvSpPr>
          <p:cNvPr id="4" name="Slide Number Placeholder 3"/>
          <p:cNvSpPr>
            <a:spLocks noGrp="1"/>
          </p:cNvSpPr>
          <p:nvPr>
            <p:ph type="sldNum" sz="quarter" idx="5"/>
          </p:nvPr>
        </p:nvSpPr>
        <p:spPr/>
        <p:txBody>
          <a:bodyPr/>
          <a:lstStyle/>
          <a:p>
            <a:fld id="{C81ACBBB-8720-E946-B932-87DEDCAFB0EC}" type="slidenum">
              <a:rPr lang="en-US" smtClean="0"/>
              <a:t>7</a:t>
            </a:fld>
            <a:endParaRPr lang="en-US" dirty="0"/>
          </a:p>
        </p:txBody>
      </p:sp>
    </p:spTree>
    <p:extLst>
      <p:ext uri="{BB962C8B-B14F-4D97-AF65-F5344CB8AC3E}">
        <p14:creationId xmlns:p14="http://schemas.microsoft.com/office/powerpoint/2010/main" val="1411188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know data isn't always a firefighter's favorite subject. We're about to change that, moving  into a new era of </a:t>
            </a:r>
            <a:r>
              <a:rPr lang="en-US" b="1" dirty="0"/>
              <a:t>Data-Informed Leadership</a:t>
            </a:r>
            <a:r>
              <a:rPr lang="en-US" dirty="0"/>
              <a:t> for the fire service. This won't just be a gold standard; it will become the norm. Data is a powerful, dynamic resource that fully captures the complexity of every incident you respond to and the communities you bravely serve.</a:t>
            </a:r>
          </a:p>
          <a:p>
            <a:pPr marL="0" marR="0" lvl="0" indent="0" algn="l" rtl="0">
              <a:lnSpc>
                <a:spcPct val="115000"/>
              </a:lnSpc>
              <a:spcBef>
                <a:spcPts val="800"/>
              </a:spcBef>
              <a:spcAft>
                <a:spcPts val="0"/>
              </a:spcAft>
              <a:buNone/>
            </a:pPr>
            <a:endParaRPr lang="en-US" sz="900" dirty="0">
              <a:latin typeface="Arial"/>
              <a:ea typeface="Arial"/>
              <a:cs typeface="Arial"/>
              <a:sym typeface="Arial"/>
            </a:endParaRP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8</a:t>
            </a:fld>
            <a:endParaRPr lang="en-US" dirty="0"/>
          </a:p>
        </p:txBody>
      </p:sp>
    </p:spTree>
    <p:extLst>
      <p:ext uri="{BB962C8B-B14F-4D97-AF65-F5344CB8AC3E}">
        <p14:creationId xmlns:p14="http://schemas.microsoft.com/office/powerpoint/2010/main" val="3601388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With this data, we can: </a:t>
            </a:r>
          </a:p>
          <a:p>
            <a:pPr marL="0" lvl="0" indent="0" algn="l" rtl="0">
              <a:spcBef>
                <a:spcPts val="0"/>
              </a:spcBef>
              <a:spcAft>
                <a:spcPts val="0"/>
              </a:spcAft>
              <a:buNone/>
            </a:pPr>
            <a:endParaRPr lang="en-US" dirty="0"/>
          </a:p>
          <a:p>
            <a:pPr marL="285750" lvl="0" indent="-285750" algn="l" rtl="0">
              <a:spcBef>
                <a:spcPts val="0"/>
              </a:spcBef>
              <a:spcAft>
                <a:spcPts val="0"/>
              </a:spcAft>
              <a:buClr>
                <a:schemeClr val="dk1"/>
              </a:buClr>
              <a:buSzPts val="1200"/>
              <a:buFont typeface="Arial"/>
              <a:buChar char="•"/>
            </a:pPr>
            <a:r>
              <a:rPr lang="en-US" b="1" dirty="0"/>
              <a:t>Identify</a:t>
            </a:r>
            <a:r>
              <a:rPr lang="en-US" dirty="0"/>
              <a:t> crucial patterns.</a:t>
            </a:r>
          </a:p>
          <a:p>
            <a:pPr marL="285750" lvl="0" indent="-285750" algn="l" rtl="0">
              <a:spcBef>
                <a:spcPts val="0"/>
              </a:spcBef>
              <a:spcAft>
                <a:spcPts val="0"/>
              </a:spcAft>
              <a:buClr>
                <a:schemeClr val="dk1"/>
              </a:buClr>
              <a:buSzPts val="1200"/>
              <a:buFont typeface="Arial"/>
              <a:buChar char="•"/>
            </a:pPr>
            <a:r>
              <a:rPr lang="en-US" b="1" dirty="0"/>
              <a:t>Accelerate Solutions </a:t>
            </a:r>
            <a:r>
              <a:rPr lang="en-US" b="0" dirty="0"/>
              <a:t>for emerging hazards.</a:t>
            </a:r>
          </a:p>
          <a:p>
            <a:pPr marL="285750" lvl="0" indent="-285750" algn="l" rtl="0">
              <a:spcBef>
                <a:spcPts val="0"/>
              </a:spcBef>
              <a:spcAft>
                <a:spcPts val="0"/>
              </a:spcAft>
              <a:buClr>
                <a:schemeClr val="dk1"/>
              </a:buClr>
              <a:buSzPts val="1200"/>
              <a:buFont typeface="Arial"/>
              <a:buChar char="•"/>
            </a:pPr>
            <a:r>
              <a:rPr lang="en-US" dirty="0"/>
              <a:t>And </a:t>
            </a:r>
            <a:r>
              <a:rPr lang="en-US" b="1" dirty="0"/>
              <a:t>Evaluate </a:t>
            </a:r>
            <a:r>
              <a:rPr lang="en-US" b="0" dirty="0"/>
              <a:t>Resource Effectiveness </a:t>
            </a:r>
            <a:r>
              <a:rPr lang="en-US" dirty="0"/>
              <a:t>and Response Times using post-incident data.</a:t>
            </a:r>
          </a:p>
        </p:txBody>
      </p:sp>
      <p:sp>
        <p:nvSpPr>
          <p:cNvPr id="4" name="Slide Number Placeholder 3"/>
          <p:cNvSpPr>
            <a:spLocks noGrp="1"/>
          </p:cNvSpPr>
          <p:nvPr>
            <p:ph type="sldNum" sz="quarter" idx="5"/>
          </p:nvPr>
        </p:nvSpPr>
        <p:spPr/>
        <p:txBody>
          <a:bodyPr/>
          <a:lstStyle/>
          <a:p>
            <a:fld id="{C81ACBBB-8720-E946-B932-87DEDCAFB0EC}" type="slidenum">
              <a:rPr lang="en-US" smtClean="0"/>
              <a:t>9</a:t>
            </a:fld>
            <a:endParaRPr lang="en-US" dirty="0"/>
          </a:p>
        </p:txBody>
      </p:sp>
    </p:spTree>
    <p:extLst>
      <p:ext uri="{BB962C8B-B14F-4D97-AF65-F5344CB8AC3E}">
        <p14:creationId xmlns:p14="http://schemas.microsoft.com/office/powerpoint/2010/main" val="474975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Data Integration currently includes:</a:t>
            </a:r>
          </a:p>
          <a:p>
            <a:r>
              <a:rPr lang="en-US" b="1" dirty="0"/>
              <a:t>Parcel Insights—</a:t>
            </a:r>
            <a:r>
              <a:rPr lang="en-US" dirty="0"/>
              <a:t>examples of parcel Insights would be land value, improvement value, year built, square footage, and acreage—</a:t>
            </a:r>
          </a:p>
          <a:p>
            <a:r>
              <a:rPr lang="en-US" b="1" dirty="0"/>
              <a:t>Real-Time Weather-</a:t>
            </a:r>
            <a:r>
              <a:rPr lang="en-US" dirty="0"/>
              <a:t>Instantly capture weather conditions—temperature, humidity, wind, &amp; precipitation</a:t>
            </a:r>
          </a:p>
          <a:p>
            <a:r>
              <a:rPr lang="en-US" b="1" dirty="0"/>
              <a:t>People, Places &amp; Infrastructure-</a:t>
            </a:r>
            <a:r>
              <a:rPr lang="en-US" dirty="0"/>
              <a:t>this would your building types, their ages, &amp; transportation infrastructure</a:t>
            </a:r>
          </a:p>
          <a:p>
            <a:r>
              <a:rPr lang="en-US" b="1" dirty="0"/>
              <a:t>Hazards &amp; Conditions-</a:t>
            </a:r>
            <a:r>
              <a:rPr lang="en-US" dirty="0"/>
              <a:t>By combining </a:t>
            </a:r>
            <a:r>
              <a:rPr lang="en-US" b="1" dirty="0"/>
              <a:t>hazard and risk data</a:t>
            </a:r>
            <a:r>
              <a:rPr lang="en-US" dirty="0"/>
              <a:t> with </a:t>
            </a:r>
            <a:r>
              <a:rPr lang="en-US" b="1" dirty="0"/>
              <a:t>incident history</a:t>
            </a:r>
            <a:r>
              <a:rPr lang="en-US" dirty="0"/>
              <a:t> and </a:t>
            </a:r>
            <a:r>
              <a:rPr lang="en-US" b="1" dirty="0"/>
              <a:t>shared resources</a:t>
            </a:r>
            <a:r>
              <a:rPr lang="en-US" dirty="0"/>
              <a:t>, we can better plan for emergencies, reduce community risks, and learn from what has happened.</a:t>
            </a:r>
          </a:p>
        </p:txBody>
      </p:sp>
      <p:sp>
        <p:nvSpPr>
          <p:cNvPr id="4" name="Slide Number Placeholder 3"/>
          <p:cNvSpPr>
            <a:spLocks noGrp="1"/>
          </p:cNvSpPr>
          <p:nvPr>
            <p:ph type="sldNum" sz="quarter" idx="5"/>
          </p:nvPr>
        </p:nvSpPr>
        <p:spPr/>
        <p:txBody>
          <a:bodyPr/>
          <a:lstStyle/>
          <a:p>
            <a:fld id="{C81ACBBB-8720-E946-B932-87DEDCAFB0EC}" type="slidenum">
              <a:rPr lang="en-US" smtClean="0"/>
              <a:t>10</a:t>
            </a:fld>
            <a:endParaRPr lang="en-US" dirty="0"/>
          </a:p>
        </p:txBody>
      </p:sp>
    </p:spTree>
    <p:extLst>
      <p:ext uri="{BB962C8B-B14F-4D97-AF65-F5344CB8AC3E}">
        <p14:creationId xmlns:p14="http://schemas.microsoft.com/office/powerpoint/2010/main" val="4047011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800"/>
              <a:buFont typeface="Calibri"/>
              <a:buNone/>
            </a:pPr>
            <a:r>
              <a:rPr lang="en-US" dirty="0"/>
              <a:t>NERIS offers free, customizable, and expanding analytic dashboards, which will enable all fire departments and decision-makers access to near real-time data on their responses and jurisdictions.</a:t>
            </a:r>
          </a:p>
        </p:txBody>
      </p:sp>
      <p:sp>
        <p:nvSpPr>
          <p:cNvPr id="4" name="Slide Number Placeholder 3"/>
          <p:cNvSpPr>
            <a:spLocks noGrp="1"/>
          </p:cNvSpPr>
          <p:nvPr>
            <p:ph type="sldNum" sz="quarter" idx="5"/>
          </p:nvPr>
        </p:nvSpPr>
        <p:spPr/>
        <p:txBody>
          <a:bodyPr/>
          <a:lstStyle/>
          <a:p>
            <a:fld id="{C81ACBBB-8720-E946-B932-87DEDCAFB0EC}" type="slidenum">
              <a:rPr lang="en-US" smtClean="0"/>
              <a:t>11</a:t>
            </a:fld>
            <a:endParaRPr lang="en-US" dirty="0"/>
          </a:p>
        </p:txBody>
      </p:sp>
    </p:spTree>
    <p:extLst>
      <p:ext uri="{BB962C8B-B14F-4D97-AF65-F5344CB8AC3E}">
        <p14:creationId xmlns:p14="http://schemas.microsoft.com/office/powerpoint/2010/main" val="2050594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Improvements will NERIS offer?</a:t>
            </a:r>
          </a:p>
          <a:p>
            <a:r>
              <a:rPr lang="en-US" dirty="0"/>
              <a:t>NERIS will offer </a:t>
            </a:r>
            <a:r>
              <a:rPr lang="en-US" b="1" dirty="0"/>
              <a:t>comprehensive reporting</a:t>
            </a:r>
            <a:r>
              <a:rPr lang="en-US" dirty="0"/>
              <a:t> by expanding from one to </a:t>
            </a:r>
            <a:r>
              <a:rPr lang="en-US" b="1" dirty="0"/>
              <a:t>three incident type categories</a:t>
            </a:r>
            <a:r>
              <a:rPr lang="en-US" dirty="0"/>
              <a:t>, it will </a:t>
            </a:r>
            <a:r>
              <a:rPr lang="en-US" b="1" dirty="0"/>
              <a:t>simplify reporting for firefighters</a:t>
            </a:r>
            <a:r>
              <a:rPr lang="en-US" dirty="0"/>
              <a:t> with more accurate selections, and it will </a:t>
            </a:r>
            <a:r>
              <a:rPr lang="en-US" b="1" dirty="0"/>
              <a:t>streamline analysis for chiefs and data analysts</a:t>
            </a:r>
            <a:r>
              <a:rPr lang="en-US" dirty="0"/>
              <a:t> by reducing the need for narrative interpretation.</a:t>
            </a:r>
          </a:p>
          <a:p>
            <a:endParaRPr lang="en-US" dirty="0"/>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12</a:t>
            </a:fld>
            <a:endParaRPr lang="en-US" dirty="0"/>
          </a:p>
        </p:txBody>
      </p:sp>
    </p:spTree>
    <p:extLst>
      <p:ext uri="{BB962C8B-B14F-4D97-AF65-F5344CB8AC3E}">
        <p14:creationId xmlns:p14="http://schemas.microsoft.com/office/powerpoint/2010/main" val="336200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NERIS will also offer </a:t>
            </a:r>
            <a:r>
              <a:rPr lang="en-US" b="1" dirty="0"/>
              <a:t>Enhanced Reporting</a:t>
            </a:r>
            <a:r>
              <a:rPr lang="en-US" dirty="0"/>
              <a:t> for a clearer picture of your incidents, this covers:</a:t>
            </a:r>
          </a:p>
          <a:p>
            <a:r>
              <a:rPr lang="en-US" dirty="0"/>
              <a:t>Things like-</a:t>
            </a:r>
          </a:p>
          <a:p>
            <a:pPr rtl="0" fontAlgn="base"/>
            <a:r>
              <a:rPr lang="en-US" sz="900" b="0" i="0" u="none" strike="noStrike" kern="1200" dirty="0">
                <a:solidFill>
                  <a:schemeClr val="tx1"/>
                </a:solidFill>
                <a:effectLst/>
                <a:latin typeface="+mn-lt"/>
                <a:ea typeface="+mn-ea"/>
                <a:cs typeface="+mn-cs"/>
              </a:rPr>
              <a:t>•NERIS has modernized </a:t>
            </a:r>
            <a:r>
              <a:rPr lang="en-US" sz="900" b="1" i="0" u="none" strike="noStrike" kern="1200" dirty="0">
                <a:solidFill>
                  <a:schemeClr val="tx1"/>
                </a:solidFill>
                <a:effectLst/>
                <a:latin typeface="+mn-lt"/>
                <a:ea typeface="+mn-ea"/>
                <a:cs typeface="+mn-cs"/>
              </a:rPr>
              <a:t>Actions &amp; Tactics, </a:t>
            </a:r>
            <a:r>
              <a:rPr lang="en-US" sz="900" b="0" i="0" u="none" strike="noStrike" kern="1200" dirty="0">
                <a:solidFill>
                  <a:schemeClr val="tx1"/>
                </a:solidFill>
                <a:effectLst/>
                <a:latin typeface="+mn-lt"/>
                <a:ea typeface="+mn-ea"/>
                <a:cs typeface="+mn-cs"/>
              </a:rPr>
              <a:t>this is how we’ll capture operational details like suppression techniques, ventilation, and contamination reduction.</a:t>
            </a:r>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a:t>
            </a:r>
            <a:r>
              <a:rPr lang="en-US" sz="900" b="1" i="0" u="none" strike="noStrike" kern="1200" dirty="0">
                <a:solidFill>
                  <a:schemeClr val="tx1"/>
                </a:solidFill>
                <a:effectLst/>
                <a:latin typeface="+mn-lt"/>
                <a:ea typeface="+mn-ea"/>
                <a:cs typeface="+mn-cs"/>
              </a:rPr>
              <a:t>Key Metrics:</a:t>
            </a:r>
            <a:r>
              <a:rPr lang="en-US" sz="900" b="0" i="0" u="none" strike="noStrike" kern="1200" dirty="0">
                <a:solidFill>
                  <a:schemeClr val="tx1"/>
                </a:solidFill>
                <a:effectLst/>
                <a:latin typeface="+mn-lt"/>
                <a:ea typeface="+mn-ea"/>
                <a:cs typeface="+mn-cs"/>
              </a:rPr>
              <a:t> Will detail the tracking of rescues, casualties, and Maydays.</a:t>
            </a:r>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•The system adapts to dynamic environments, collecting data on </a:t>
            </a:r>
            <a:r>
              <a:rPr lang="en-US" sz="900" b="1" i="0" u="none" strike="noStrike" kern="1200" dirty="0">
                <a:solidFill>
                  <a:schemeClr val="tx1"/>
                </a:solidFill>
                <a:effectLst/>
                <a:latin typeface="+mn-lt"/>
                <a:ea typeface="+mn-ea"/>
                <a:cs typeface="+mn-cs"/>
              </a:rPr>
              <a:t>Emerging Hazards</a:t>
            </a:r>
            <a:r>
              <a:rPr lang="en-US" sz="900" b="0" i="0" kern="1200" dirty="0">
                <a:solidFill>
                  <a:schemeClr val="tx1"/>
                </a:solidFill>
                <a:effectLst/>
                <a:latin typeface="+mn-lt"/>
                <a:ea typeface="+mn-ea"/>
                <a:cs typeface="+mn-cs"/>
              </a:rPr>
              <a:t>​</a:t>
            </a:r>
          </a:p>
          <a:p>
            <a:pPr rtl="0" fontAlgn="base"/>
            <a:r>
              <a:rPr lang="en-US" sz="900" b="0" i="0" u="none" strike="noStrike" kern="1200" dirty="0">
                <a:solidFill>
                  <a:schemeClr val="tx1"/>
                </a:solidFill>
                <a:effectLst/>
                <a:latin typeface="+mn-lt"/>
                <a:ea typeface="+mn-ea"/>
                <a:cs typeface="+mn-cs"/>
              </a:rPr>
              <a:t>•</a:t>
            </a:r>
            <a:r>
              <a:rPr lang="en-US" sz="900" b="1" i="0" u="none" strike="noStrike" kern="1200" dirty="0">
                <a:solidFill>
                  <a:schemeClr val="tx1"/>
                </a:solidFill>
                <a:effectLst/>
                <a:latin typeface="+mn-lt"/>
                <a:ea typeface="+mn-ea"/>
                <a:cs typeface="+mn-cs"/>
              </a:rPr>
              <a:t>Structure Exposures </a:t>
            </a:r>
            <a:r>
              <a:rPr lang="en-US" sz="900" b="0" i="0" u="none" strike="noStrike" kern="1200" dirty="0">
                <a:solidFill>
                  <a:schemeClr val="tx1"/>
                </a:solidFill>
                <a:effectLst/>
                <a:latin typeface="+mn-lt"/>
                <a:ea typeface="+mn-ea"/>
                <a:cs typeface="+mn-cs"/>
              </a:rPr>
              <a:t>will have a streamlined entry directly into the original incident report, this will improve accuracy and reducing report time. </a:t>
            </a:r>
            <a:endParaRPr lang="en-US" sz="900" b="0" i="0" kern="1200" dirty="0">
              <a:solidFill>
                <a:schemeClr val="tx1"/>
              </a:solidFill>
              <a:effectLst/>
              <a:latin typeface="+mn-lt"/>
              <a:ea typeface="+mn-ea"/>
              <a:cs typeface="+mn-cs"/>
            </a:endParaRPr>
          </a:p>
          <a:p>
            <a:pPr marL="0" indent="0">
              <a:buFont typeface="Arial" panose="020B0604020202020204" pitchFamily="34" charset="0"/>
              <a:buNone/>
            </a:pPr>
            <a:endParaRPr lang="en-US" dirty="0">
              <a:solidFill>
                <a:schemeClr val="accent5"/>
              </a:solidFill>
            </a:endParaRPr>
          </a:p>
        </p:txBody>
      </p:sp>
      <p:sp>
        <p:nvSpPr>
          <p:cNvPr id="4" name="Slide Number Placeholder 3"/>
          <p:cNvSpPr>
            <a:spLocks noGrp="1"/>
          </p:cNvSpPr>
          <p:nvPr>
            <p:ph type="sldNum" sz="quarter" idx="5"/>
          </p:nvPr>
        </p:nvSpPr>
        <p:spPr/>
        <p:txBody>
          <a:bodyPr/>
          <a:lstStyle/>
          <a:p>
            <a:fld id="{C81ACBBB-8720-E946-B932-87DEDCAFB0EC}" type="slidenum">
              <a:rPr lang="en-US" smtClean="0"/>
              <a:t>13</a:t>
            </a:fld>
            <a:endParaRPr lang="en-US" dirty="0"/>
          </a:p>
        </p:txBody>
      </p:sp>
    </p:spTree>
    <p:extLst>
      <p:ext uri="{BB962C8B-B14F-4D97-AF65-F5344CB8AC3E}">
        <p14:creationId xmlns:p14="http://schemas.microsoft.com/office/powerpoint/2010/main" val="3211842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NERIS Onboarding consists of 2 Steps….Creating your Account and Reporting.  </a:t>
            </a:r>
          </a:p>
          <a:p>
            <a:endParaRPr lang="en-US" dirty="0"/>
          </a:p>
          <a:p>
            <a:r>
              <a:rPr lang="en-US" b="1" dirty="0"/>
              <a:t>Creating your NERIS account </a:t>
            </a:r>
            <a:r>
              <a:rPr lang="en-US" dirty="0"/>
              <a:t>involves adding FD information; </a:t>
            </a:r>
          </a:p>
          <a:p>
            <a:pPr marL="171450" indent="-171450">
              <a:buFont typeface="Arial" panose="020B0604020202020204" pitchFamily="34" charset="0"/>
              <a:buChar char="•"/>
            </a:pPr>
            <a:r>
              <a:rPr lang="en-US" dirty="0"/>
              <a:t>If you are reporting via the NERIS Collection app (direct entry) you will need to input this information directly into NERIS.</a:t>
            </a:r>
          </a:p>
          <a:p>
            <a:pPr marL="171450" indent="-171450">
              <a:buFont typeface="Arial" panose="020B0604020202020204" pitchFamily="34" charset="0"/>
              <a:buChar char="•"/>
            </a:pPr>
            <a:r>
              <a:rPr lang="en-US" dirty="0"/>
              <a:t>If you are using an RMS or Records Management System (Vendor software, 3</a:t>
            </a:r>
            <a:r>
              <a:rPr lang="en-US" baseline="30000" dirty="0"/>
              <a:t>rd</a:t>
            </a:r>
            <a:r>
              <a:rPr lang="en-US" dirty="0"/>
              <a:t> party software etc.), much, if not all of this will transfer via API if you have it in your RMS </a:t>
            </a:r>
          </a:p>
          <a:p>
            <a:pPr marL="171450" indent="-171450">
              <a:buFont typeface="Arial" panose="020B0604020202020204" pitchFamily="34" charset="0"/>
              <a:buChar char="•"/>
            </a:pPr>
            <a:r>
              <a:rPr lang="en-US" dirty="0"/>
              <a:t>Regardless of the way you report, All FD admins must activate their node (account) in NERIS to start.</a:t>
            </a:r>
          </a:p>
          <a:p>
            <a:endParaRPr lang="en-US" dirty="0"/>
          </a:p>
          <a:p>
            <a:r>
              <a:rPr lang="en-US" b="1" dirty="0"/>
              <a:t>Reporting</a:t>
            </a:r>
            <a:r>
              <a:rPr lang="en-US" dirty="0"/>
              <a:t> is what it sounds like…. You are going to utilize 1 of 2 ways to report; either NERIS Collection App (Direct Entry) or 3</a:t>
            </a:r>
            <a:r>
              <a:rPr lang="en-US" baseline="30000" dirty="0"/>
              <a:t>rd</a:t>
            </a:r>
            <a:r>
              <a:rPr lang="en-US" dirty="0"/>
              <a:t> party RMS/Vendor software w/an API connection.</a:t>
            </a:r>
          </a:p>
          <a:p>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Now you ask what is a NERIS API?  API stands for (Application Programming Interface). Simply put it’s a </a:t>
            </a:r>
            <a:r>
              <a:rPr lang="en-US" sz="900" b="0" i="0" kern="1200" dirty="0">
                <a:solidFill>
                  <a:schemeClr val="tx1"/>
                </a:solidFill>
                <a:effectLst/>
                <a:latin typeface="+mn-lt"/>
                <a:ea typeface="+mn-ea"/>
                <a:cs typeface="+mn-cs"/>
              </a:rPr>
              <a:t>is a set of rules and tools that allows different software applications to communicate with each other.</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b="0" i="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Why is NERIS API Integration.. this so important?</a:t>
            </a:r>
          </a:p>
          <a:p>
            <a:pPr marL="171450" indent="-171450">
              <a:buFont typeface="Arial" panose="020B0604020202020204" pitchFamily="34" charset="0"/>
              <a:buChar char="•"/>
            </a:pPr>
            <a:r>
              <a:rPr lang="en-US" dirty="0"/>
              <a:t>Allows connection between your RMS &amp;/or CAD into NERIS… Without it your incident won’t get into NERIS.</a:t>
            </a:r>
          </a:p>
          <a:p>
            <a:pPr marL="171450" indent="-171450">
              <a:buFont typeface="Arial" panose="020B0604020202020204" pitchFamily="34" charset="0"/>
              <a:buChar char="•"/>
            </a:pPr>
            <a:r>
              <a:rPr lang="en-US" dirty="0"/>
              <a:t>This will also set the stage for future integrations from NERIS to other systems, like CRR..</a:t>
            </a:r>
          </a:p>
          <a:p>
            <a:pPr marL="171450" indent="-171450">
              <a:buFont typeface="Arial" panose="020B0604020202020204" pitchFamily="34" charset="0"/>
              <a:buChar char="•"/>
            </a:pPr>
            <a:r>
              <a:rPr lang="en-US" dirty="0"/>
              <a:t>Eliminates the Bulk import </a:t>
            </a:r>
          </a:p>
          <a:p>
            <a:pPr marL="171450" indent="-171450">
              <a:buFont typeface="Arial" panose="020B0604020202020204" pitchFamily="34" charset="0"/>
              <a:buChar char="•"/>
            </a:pPr>
            <a:r>
              <a:rPr lang="en-US" dirty="0"/>
              <a:t>Most importantly, NERIS has established strict guidelines for our RMS vendors on how data is input, which means </a:t>
            </a:r>
            <a:r>
              <a:rPr lang="en-US" b="1" dirty="0"/>
              <a:t>no more invalid entries!</a:t>
            </a:r>
            <a:endParaRPr lang="en-US" dirty="0"/>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15</a:t>
            </a:fld>
            <a:endParaRPr lang="en-US" dirty="0"/>
          </a:p>
        </p:txBody>
      </p:sp>
    </p:spTree>
    <p:extLst>
      <p:ext uri="{BB962C8B-B14F-4D97-AF65-F5344CB8AC3E}">
        <p14:creationId xmlns:p14="http://schemas.microsoft.com/office/powerpoint/2010/main" val="3612128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decide to or are continuing to use an RMS…look for the </a:t>
            </a:r>
            <a:r>
              <a:rPr lang="en-US" b="1" dirty="0"/>
              <a:t>"NERIS Badge."</a:t>
            </a:r>
            <a:r>
              <a:rPr lang="en-US" dirty="0"/>
              <a:t> All RMS vendors </a:t>
            </a:r>
            <a:r>
              <a:rPr lang="en-US" b="1" dirty="0"/>
              <a:t>must have this badge</a:t>
            </a:r>
            <a:r>
              <a:rPr lang="en-US" dirty="0"/>
              <a:t> to connect with NERIS API. Vendors earn this badge only after completing </a:t>
            </a:r>
            <a:r>
              <a:rPr lang="en-US" b="1" dirty="0"/>
              <a:t>four specific requirements</a:t>
            </a:r>
            <a:r>
              <a:rPr lang="en-US" dirty="0"/>
              <a:t>.</a:t>
            </a:r>
          </a:p>
          <a:p>
            <a:r>
              <a:rPr lang="en-US" dirty="0"/>
              <a:t>1. </a:t>
            </a:r>
            <a:r>
              <a:rPr lang="en-US" b="1" dirty="0"/>
              <a:t>Create </a:t>
            </a:r>
            <a:r>
              <a:rPr lang="en-US" dirty="0"/>
              <a:t>an integration</a:t>
            </a:r>
          </a:p>
          <a:p>
            <a:pPr marL="0" indent="0">
              <a:buNone/>
            </a:pPr>
            <a:r>
              <a:rPr lang="en-US" dirty="0"/>
              <a:t>2. </a:t>
            </a:r>
            <a:r>
              <a:rPr lang="en-US" b="1" dirty="0"/>
              <a:t>Submit </a:t>
            </a:r>
            <a:r>
              <a:rPr lang="en-US" dirty="0"/>
              <a:t>a new incident in the NERIS test environment</a:t>
            </a:r>
          </a:p>
          <a:p>
            <a:pPr marL="0" indent="0">
              <a:buNone/>
            </a:pPr>
            <a:r>
              <a:rPr lang="en-US" dirty="0"/>
              <a:t>3. </a:t>
            </a:r>
            <a:r>
              <a:rPr lang="en-US" b="1" dirty="0"/>
              <a:t>Capture</a:t>
            </a:r>
            <a:r>
              <a:rPr lang="en-US" dirty="0"/>
              <a:t> a unique incident #.  They must also submit and update to an existing incident in NERIS Test environment.  </a:t>
            </a:r>
          </a:p>
          <a:p>
            <a:pPr marL="0" indent="0">
              <a:buNone/>
            </a:pPr>
            <a:r>
              <a:rPr lang="en-US" dirty="0"/>
              <a:t>4. </a:t>
            </a:r>
            <a:r>
              <a:rPr lang="en-US" b="1" dirty="0"/>
              <a:t>Establish</a:t>
            </a:r>
            <a:r>
              <a:rPr lang="en-US" dirty="0"/>
              <a:t> a station with a unit (apparatus) to their test environment FD.</a:t>
            </a:r>
          </a:p>
          <a:p>
            <a:pPr marL="228600" indent="-228600">
              <a:buAutoNum type="arabicPeriod"/>
            </a:pPr>
            <a:endParaRPr lang="en-US" dirty="0"/>
          </a:p>
          <a:p>
            <a:pPr marL="0" indent="0">
              <a:buNone/>
            </a:pPr>
            <a:r>
              <a:rPr lang="en-US" dirty="0"/>
              <a: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BB3374-87A6-4DCC-BE1D-765ADCAEDE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7193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Vendor Integrations:</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For the </a:t>
            </a:r>
            <a:r>
              <a:rPr lang="en-US" b="1" dirty="0"/>
              <a:t>most current list of approved NERIS vendors</a:t>
            </a:r>
            <a:r>
              <a:rPr lang="en-US" dirty="0"/>
              <a:t>, visit the </a:t>
            </a:r>
            <a:r>
              <a:rPr lang="en-US" b="1" dirty="0"/>
              <a:t>"Integration Partners"</a:t>
            </a:r>
            <a:r>
              <a:rPr lang="en-US" dirty="0"/>
              <a:t> section of the </a:t>
            </a:r>
            <a:r>
              <a:rPr lang="en-US" b="1" dirty="0"/>
              <a:t>neris.fsri.org website</a:t>
            </a:r>
            <a:r>
              <a:rPr lang="en-US" dirty="0"/>
              <a:t>. I have the direct link on the slide.  Please note, the vendor list I used for the PowerPoint is outdated.  NERIS updates this list frequently, so if you don't see your vendor, check back or contact the NERIS helpdesk or you can contact your vendor for a status update on their badge.</a:t>
            </a:r>
          </a:p>
        </p:txBody>
      </p:sp>
      <p:sp>
        <p:nvSpPr>
          <p:cNvPr id="4" name="Slide Number Placeholder 3"/>
          <p:cNvSpPr>
            <a:spLocks noGrp="1"/>
          </p:cNvSpPr>
          <p:nvPr>
            <p:ph type="sldNum" sz="quarter" idx="5"/>
          </p:nvPr>
        </p:nvSpPr>
        <p:spPr/>
        <p:txBody>
          <a:bodyPr/>
          <a:lstStyle/>
          <a:p>
            <a:fld id="{C81ACBBB-8720-E946-B932-87DEDCAFB0EC}" type="slidenum">
              <a:rPr lang="en-US" smtClean="0"/>
              <a:t>17</a:t>
            </a:fld>
            <a:endParaRPr lang="en-US" dirty="0"/>
          </a:p>
        </p:txBody>
      </p:sp>
    </p:spTree>
    <p:extLst>
      <p:ext uri="{BB962C8B-B14F-4D97-AF65-F5344CB8AC3E}">
        <p14:creationId xmlns:p14="http://schemas.microsoft.com/office/powerpoint/2010/main" val="2456674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dirty="0"/>
              <a:t>NERIS Onboarding Checklist</a:t>
            </a:r>
          </a:p>
          <a:p>
            <a:r>
              <a:rPr lang="en-US" dirty="0"/>
              <a:t>Getting ready for NERIS onboarding is pretty straightforward, you’re likely to have most of this information at your fingertips. </a:t>
            </a:r>
          </a:p>
          <a:p>
            <a:r>
              <a:rPr lang="en-US" dirty="0"/>
              <a:t>But here's a quick overview of what you'll need:</a:t>
            </a:r>
          </a:p>
          <a:p>
            <a:r>
              <a:rPr lang="en-US" b="1" dirty="0"/>
              <a:t>Department Demographics</a:t>
            </a:r>
            <a:endParaRPr lang="en-US" dirty="0"/>
          </a:p>
          <a:p>
            <a:r>
              <a:rPr lang="en-US" b="1" dirty="0"/>
              <a:t>GIS boundaries-</a:t>
            </a:r>
            <a:r>
              <a:rPr lang="en-US" dirty="0"/>
              <a:t> for your jurisdiction </a:t>
            </a:r>
          </a:p>
          <a:p>
            <a:r>
              <a:rPr lang="en-US" b="1" dirty="0"/>
              <a:t>Station names and addresses- </a:t>
            </a:r>
            <a:r>
              <a:rPr lang="en-US" b="0" dirty="0"/>
              <a:t>if you have multiple</a:t>
            </a:r>
          </a:p>
          <a:p>
            <a:r>
              <a:rPr lang="en-US" b="1" dirty="0"/>
              <a:t>Unit and Apparatus Inventory</a:t>
            </a:r>
            <a:endParaRPr lang="en-US" dirty="0"/>
          </a:p>
          <a:p>
            <a:pPr marL="514350" lvl="1" indent="-171450">
              <a:buFont typeface="Arial" panose="020B0604020202020204" pitchFamily="34" charset="0"/>
              <a:buChar char="•"/>
            </a:pPr>
            <a:r>
              <a:rPr lang="en-US" b="0" dirty="0"/>
              <a:t>CAD designations, </a:t>
            </a:r>
            <a:r>
              <a:rPr lang="en-US" dirty="0"/>
              <a:t>unit types, and staffing levels</a:t>
            </a:r>
          </a:p>
          <a:p>
            <a:r>
              <a:rPr lang="en-US" b="1" dirty="0"/>
              <a:t>Department Services provided</a:t>
            </a:r>
            <a:r>
              <a:rPr lang="en-US" dirty="0"/>
              <a:t> (e.g., Fire, EMS, Investigations)</a:t>
            </a:r>
          </a:p>
          <a:p>
            <a:r>
              <a:rPr lang="en-US" b="1" dirty="0"/>
              <a:t>Department Relationship Information</a:t>
            </a:r>
            <a:r>
              <a:rPr lang="en-US" dirty="0"/>
              <a:t> (e.g., mutual &amp;/or automatic aid agreements)</a:t>
            </a:r>
          </a:p>
        </p:txBody>
      </p:sp>
      <p:sp>
        <p:nvSpPr>
          <p:cNvPr id="4" name="Slide Number Placeholder 3"/>
          <p:cNvSpPr>
            <a:spLocks noGrp="1"/>
          </p:cNvSpPr>
          <p:nvPr>
            <p:ph type="sldNum" sz="quarter" idx="5"/>
          </p:nvPr>
        </p:nvSpPr>
        <p:spPr/>
        <p:txBody>
          <a:bodyPr/>
          <a:lstStyle/>
          <a:p>
            <a:fld id="{C81ACBBB-8720-E946-B932-87DEDCAFB0EC}" type="slidenum">
              <a:rPr lang="en-US" smtClean="0"/>
              <a:t>18</a:t>
            </a:fld>
            <a:endParaRPr lang="en-US" dirty="0"/>
          </a:p>
        </p:txBody>
      </p:sp>
    </p:spTree>
    <p:extLst>
      <p:ext uri="{BB962C8B-B14F-4D97-AF65-F5344CB8AC3E}">
        <p14:creationId xmlns:p14="http://schemas.microsoft.com/office/powerpoint/2010/main" val="3044959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need to do to get NERIS Ready…</a:t>
            </a:r>
          </a:p>
          <a:p>
            <a:r>
              <a:rPr lang="en-US" dirty="0"/>
              <a:t> </a:t>
            </a:r>
          </a:p>
          <a:p>
            <a:pPr marL="171450" indent="-171450">
              <a:buFont typeface="Arial" panose="020B0604020202020204" pitchFamily="34" charset="0"/>
              <a:buChar char="•"/>
            </a:pPr>
            <a:r>
              <a:rPr lang="en-US" dirty="0"/>
              <a:t>1</a:t>
            </a:r>
            <a:r>
              <a:rPr lang="en-US" baseline="30000" dirty="0"/>
              <a:t>st- </a:t>
            </a:r>
            <a:r>
              <a:rPr lang="en-US" dirty="0"/>
              <a:t>Please designate a </a:t>
            </a:r>
            <a:r>
              <a:rPr lang="en-US" b="1" dirty="0"/>
              <a:t>primary project manager/point of contact</a:t>
            </a:r>
            <a:r>
              <a:rPr lang="en-US" dirty="0"/>
              <a:t> and a </a:t>
            </a:r>
            <a:r>
              <a:rPr lang="en-US" b="1" dirty="0"/>
              <a:t>backup</a:t>
            </a:r>
            <a:r>
              <a:rPr lang="en-US" dirty="0"/>
              <a:t>. Typically, the Chief serves as the primary, with the NFIRS person as the backup. This ensures continued correspondence, especially during absences or transitions.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2</a:t>
            </a:r>
            <a:r>
              <a:rPr lang="en-US" baseline="30000" dirty="0"/>
              <a:t>nd</a:t>
            </a:r>
            <a:r>
              <a:rPr lang="en-US" dirty="0"/>
              <a:t>- We need your </a:t>
            </a:r>
            <a:r>
              <a:rPr lang="en-US" b="1" dirty="0"/>
              <a:t>maps (GIS layers) showing your boundaries and where you respond</a:t>
            </a:r>
            <a:r>
              <a:rPr lang="en-US" dirty="0"/>
              <a:t>. Also, include details like what units you have, all your station addresses if you have more than one, how many people you need on duty, and your ISO rating.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And lastly- Get the word out about </a:t>
            </a:r>
            <a:r>
              <a:rPr lang="en-US" b="1" dirty="0"/>
              <a:t>NERIS training</a:t>
            </a:r>
            <a:r>
              <a:rPr lang="en-US" dirty="0"/>
              <a:t>! There are great videos available (I'll show you them soon) that are the perfect place to start. And remember to </a:t>
            </a:r>
            <a:r>
              <a:rPr lang="en-US" b="1" dirty="0"/>
              <a:t>share with your neighbors.  </a:t>
            </a:r>
            <a:r>
              <a:rPr lang="en-US" dirty="0"/>
              <a:t>Set up group trainings.  Another great idea is to make sure the NERIS contacts from other fire depts have your NERIS Contact phone numbers for quick questions. </a:t>
            </a:r>
          </a:p>
          <a:p>
            <a:pPr marL="171450" indent="-171450">
              <a:buFont typeface="Arial" panose="020B0604020202020204" pitchFamily="34" charset="0"/>
              <a:buChar char="•"/>
            </a:pPr>
            <a:r>
              <a:rPr lang="en-US" dirty="0"/>
              <a:t>You can always call me, your fire coordinator, or the NERIS Help Desk anytime; we're here and happy to help.</a:t>
            </a:r>
          </a:p>
        </p:txBody>
      </p:sp>
      <p:sp>
        <p:nvSpPr>
          <p:cNvPr id="4" name="Slide Number Placeholder 3"/>
          <p:cNvSpPr>
            <a:spLocks noGrp="1"/>
          </p:cNvSpPr>
          <p:nvPr>
            <p:ph type="sldNum" sz="quarter" idx="5"/>
          </p:nvPr>
        </p:nvSpPr>
        <p:spPr/>
        <p:txBody>
          <a:bodyPr/>
          <a:lstStyle/>
          <a:p>
            <a:fld id="{C81ACBBB-8720-E946-B932-87DEDCAFB0EC}" type="slidenum">
              <a:rPr lang="en-US" smtClean="0"/>
              <a:t>19</a:t>
            </a:fld>
            <a:endParaRPr lang="en-US" dirty="0"/>
          </a:p>
        </p:txBody>
      </p:sp>
    </p:spTree>
    <p:extLst>
      <p:ext uri="{BB962C8B-B14F-4D97-AF65-F5344CB8AC3E}">
        <p14:creationId xmlns:p14="http://schemas.microsoft.com/office/powerpoint/2010/main" val="338589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Regions 2,4, 6 &amp;  have been successfully onboarded…. FEMA Region 3 will start in Sept.</a:t>
            </a:r>
          </a:p>
          <a:p>
            <a:endParaRPr lang="en-US" dirty="0"/>
          </a:p>
          <a:p>
            <a:endParaRPr lang="en-US" dirty="0"/>
          </a:p>
          <a:p>
            <a:endParaRPr lang="en-US" dirty="0"/>
          </a:p>
          <a:p>
            <a:r>
              <a:rPr lang="en-US" dirty="0"/>
              <a:t>(Click)  Wisconsin is in Region 5 and we’re scheduled for December….but IF you would like to onboard early reach out to me via email and I will send you the link to get started.  Just because you onboard step 1 doesn’t mean you have to start reporting right away you can start as soon as you are ready or when your RMS is ready or you can wait until December when Wisconsin onboards or until January when it becomes mandatory.  </a:t>
            </a:r>
          </a:p>
        </p:txBody>
      </p:sp>
      <p:sp>
        <p:nvSpPr>
          <p:cNvPr id="4" name="Slide Number Placeholder 3"/>
          <p:cNvSpPr>
            <a:spLocks noGrp="1"/>
          </p:cNvSpPr>
          <p:nvPr>
            <p:ph type="sldNum" sz="quarter" idx="5"/>
          </p:nvPr>
        </p:nvSpPr>
        <p:spPr/>
        <p:txBody>
          <a:bodyPr/>
          <a:lstStyle/>
          <a:p>
            <a:fld id="{C81ACBBB-8720-E946-B932-87DEDCAFB0EC}" type="slidenum">
              <a:rPr lang="en-US" smtClean="0"/>
              <a:t>20</a:t>
            </a:fld>
            <a:endParaRPr lang="en-US" dirty="0"/>
          </a:p>
        </p:txBody>
      </p:sp>
    </p:spTree>
    <p:extLst>
      <p:ext uri="{BB962C8B-B14F-4D97-AF65-F5344CB8AC3E}">
        <p14:creationId xmlns:p14="http://schemas.microsoft.com/office/powerpoint/2010/main" val="1343811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NFIRS closed its doors on Jan 31, 2026. All access to NFIRS is entirely gone. If you had a Records Management System (RMS) you should have access to any historical data that you entered into that system.</a:t>
            </a:r>
          </a:p>
          <a:p>
            <a:pPr marL="0" marR="0" lvl="0" indent="0" algn="l" defTabSz="685800" rtl="0" eaLnBrk="1" fontAlgn="auto" latinLnBrk="0" hangingPunct="1">
              <a:lnSpc>
                <a:spcPct val="100000"/>
              </a:lnSpc>
              <a:spcBef>
                <a:spcPts val="0"/>
              </a:spcBef>
              <a:spcAft>
                <a:spcPts val="0"/>
              </a:spcAft>
              <a:buClrTx/>
              <a:buSzTx/>
              <a:buFontTx/>
              <a:buNone/>
              <a:tabLst/>
              <a:defRPr/>
            </a:pPr>
            <a:r>
              <a:rPr lang="en-US" b="1" dirty="0"/>
              <a:t>All 2025 NFIRS data must have been valid and ready for release by January 31st's close of business to be included in the Public Data Release (PDR).</a:t>
            </a:r>
            <a:r>
              <a:rPr lang="en-US" dirty="0"/>
              <a:t> I released  incidents throughout the month of January, with my final submission on the 31st. Any Invalid or missing data was not released.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As a reminder:</a:t>
            </a:r>
          </a:p>
          <a:p>
            <a:r>
              <a:rPr lang="en-US" dirty="0"/>
              <a:t>NFIRS and NERIS data will not co-mingle…</a:t>
            </a: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22</a:t>
            </a:fld>
            <a:endParaRPr lang="en-US" dirty="0"/>
          </a:p>
        </p:txBody>
      </p:sp>
    </p:spTree>
    <p:extLst>
      <p:ext uri="{BB962C8B-B14F-4D97-AF65-F5344CB8AC3E}">
        <p14:creationId xmlns:p14="http://schemas.microsoft.com/office/powerpoint/2010/main" val="3710961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2025 will be a hybrid (and potentially messy) reporting year.</a:t>
            </a:r>
            <a:r>
              <a:rPr lang="en-US" dirty="0"/>
              <a:t> It was crucial to </a:t>
            </a:r>
            <a:r>
              <a:rPr lang="en-US" b="1" dirty="0"/>
              <a:t>stop reporting to NFIRS once you began with NERIS.</a:t>
            </a:r>
            <a:endParaRPr lang="en-US" dirty="0"/>
          </a:p>
          <a:p>
            <a:endParaRPr lang="en-US" dirty="0"/>
          </a:p>
          <a:p>
            <a:r>
              <a:rPr lang="en-US" dirty="0"/>
              <a:t>All FDs </a:t>
            </a:r>
            <a:r>
              <a:rPr lang="en-US" b="0" dirty="0"/>
              <a:t>shifted to NERIS on January 1, 2026, if you have not started onboarding or reporting to NERIS please reach out to me directly.</a:t>
            </a:r>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23</a:t>
            </a:fld>
            <a:endParaRPr lang="en-US" dirty="0"/>
          </a:p>
        </p:txBody>
      </p:sp>
    </p:spTree>
    <p:extLst>
      <p:ext uri="{BB962C8B-B14F-4D97-AF65-F5344CB8AC3E}">
        <p14:creationId xmlns:p14="http://schemas.microsoft.com/office/powerpoint/2010/main" val="3496824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Entities contributing data to NFIRS remain the sole owners of their information. </a:t>
            </a:r>
            <a:r>
              <a:rPr lang="en-US" dirty="0"/>
              <a:t>It's important to note that </a:t>
            </a:r>
            <a:r>
              <a:rPr lang="en-US" b="1" dirty="0"/>
              <a:t>NFIRS is not/was not designed to be a system of record</a:t>
            </a:r>
            <a:r>
              <a:rPr lang="en-US" dirty="0"/>
              <a:t> for fulfilling local jurisdiction's data retention or storage requirements.</a:t>
            </a:r>
            <a:endParaRPr lang="en-US" sz="900" b="0" i="0" u="none" dirty="0"/>
          </a:p>
          <a:p>
            <a:endParaRPr lang="en-US" b="0" i="0" u="non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857B609-8622-4B60-800F-B66C9CC897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11775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7F2FE-3124-60BF-E6C6-A7E38104A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3BC7F-A307-1541-FF2C-3CEFB7E8F4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9C90A-E47E-BBE9-E6E9-66CD411FBDFA}"/>
              </a:ext>
            </a:extLst>
          </p:cNvPr>
          <p:cNvSpPr>
            <a:spLocks noGrp="1"/>
          </p:cNvSpPr>
          <p:nvPr>
            <p:ph type="body" idx="1"/>
          </p:nvPr>
        </p:nvSpPr>
        <p:spPr/>
        <p:txBody>
          <a:bodyPr/>
          <a:lstStyle/>
          <a:p>
            <a:r>
              <a:rPr lang="en-US" dirty="0"/>
              <a:t>On the screen are the contact lists for NERIS if you have question or concerns please reach out.</a:t>
            </a:r>
          </a:p>
          <a:p>
            <a:endParaRPr lang="en-US" dirty="0"/>
          </a:p>
          <a:p>
            <a:endParaRPr lang="en-US" dirty="0"/>
          </a:p>
        </p:txBody>
      </p:sp>
      <p:sp>
        <p:nvSpPr>
          <p:cNvPr id="4" name="Slide Number Placeholder 3">
            <a:extLst>
              <a:ext uri="{FF2B5EF4-FFF2-40B4-BE49-F238E27FC236}">
                <a16:creationId xmlns:a16="http://schemas.microsoft.com/office/drawing/2014/main" id="{5730A537-4A08-EFEA-33A7-ACA5ACBFB4D6}"/>
              </a:ext>
            </a:extLst>
          </p:cNvPr>
          <p:cNvSpPr>
            <a:spLocks noGrp="1"/>
          </p:cNvSpPr>
          <p:nvPr>
            <p:ph type="sldNum" sz="quarter" idx="5"/>
          </p:nvPr>
        </p:nvSpPr>
        <p:spPr/>
        <p:txBody>
          <a:bodyPr/>
          <a:lstStyle/>
          <a:p>
            <a:fld id="{C81ACBBB-8720-E946-B932-87DEDCAFB0EC}" type="slidenum">
              <a:rPr lang="en-US" smtClean="0"/>
              <a:t>25</a:t>
            </a:fld>
            <a:endParaRPr lang="en-US" dirty="0"/>
          </a:p>
        </p:txBody>
      </p:sp>
    </p:spTree>
    <p:extLst>
      <p:ext uri="{BB962C8B-B14F-4D97-AF65-F5344CB8AC3E}">
        <p14:creationId xmlns:p14="http://schemas.microsoft.com/office/powerpoint/2010/main" val="1763755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Resources you’ll need ….Starting off with the URL that will do it all </a:t>
            </a:r>
            <a:r>
              <a:rPr lang="en-US" sz="900" dirty="0">
                <a:solidFill>
                  <a:schemeClr val="tx1"/>
                </a:solidFill>
                <a:hlinkClick r:id="rId3">
                  <a:extLst>
                    <a:ext uri="{A12FA001-AC4F-418D-AE19-62706E023703}">
                      <ahyp:hlinkClr xmlns:ahyp="http://schemas.microsoft.com/office/drawing/2018/hyperlinkcolor" val="tx"/>
                    </a:ext>
                  </a:extLst>
                </a:hlinkClick>
              </a:rPr>
              <a:t>https://neris.fsri.org/</a:t>
            </a:r>
            <a:r>
              <a:rPr lang="en-US" sz="900" dirty="0">
                <a:solidFill>
                  <a:schemeClr val="tx1"/>
                </a:solidFill>
              </a:rPr>
              <a:t> </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26</a:t>
            </a:fld>
            <a:endParaRPr lang="en-US" dirty="0"/>
          </a:p>
        </p:txBody>
      </p:sp>
    </p:spTree>
    <p:extLst>
      <p:ext uri="{BB962C8B-B14F-4D97-AF65-F5344CB8AC3E}">
        <p14:creationId xmlns:p14="http://schemas.microsoft.com/office/powerpoint/2010/main" val="4258711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1. Stop Sharing in Teams</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2. Share button in Teams</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3. Click on Include Sound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4. Click on Window, choose the window with the NERIS website</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5. Show the tabs About NERIS, Resources, Updates, Connect and Support (use Notes on the Word Document)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6. Go back to the Resource tab.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t>7. Click </a:t>
            </a:r>
            <a:r>
              <a:rPr lang="en-US" dirty="0"/>
              <a:t>on Video and then Click on the video: NERIS in Action: Platform Demo</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Craig’s video at https://vimeo.com/nerisdata    </a:t>
            </a:r>
          </a:p>
          <a:p>
            <a:endParaRPr lang="en-US" dirty="0"/>
          </a:p>
        </p:txBody>
      </p:sp>
      <p:sp>
        <p:nvSpPr>
          <p:cNvPr id="4" name="Slide Number Placeholder 3"/>
          <p:cNvSpPr>
            <a:spLocks noGrp="1"/>
          </p:cNvSpPr>
          <p:nvPr>
            <p:ph type="sldNum" sz="quarter" idx="5"/>
          </p:nvPr>
        </p:nvSpPr>
        <p:spPr/>
        <p:txBody>
          <a:bodyPr/>
          <a:lstStyle/>
          <a:p>
            <a:fld id="{C81ACBBB-8720-E946-B932-87DEDCAFB0EC}" type="slidenum">
              <a:rPr lang="en-US" smtClean="0"/>
              <a:t>27</a:t>
            </a:fld>
            <a:endParaRPr lang="en-US" dirty="0"/>
          </a:p>
        </p:txBody>
      </p:sp>
    </p:spTree>
    <p:extLst>
      <p:ext uri="{BB962C8B-B14F-4D97-AF65-F5344CB8AC3E}">
        <p14:creationId xmlns:p14="http://schemas.microsoft.com/office/powerpoint/2010/main" val="738758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27" name="Picture 26" descr="Red smoke in the sky&#10;&#10;AI-generated content may be incorrect.">
            <a:extLst>
              <a:ext uri="{FF2B5EF4-FFF2-40B4-BE49-F238E27FC236}">
                <a16:creationId xmlns:a16="http://schemas.microsoft.com/office/drawing/2014/main" id="{58F471F0-B092-8089-E53C-F11C8E78AD42}"/>
              </a:ext>
            </a:extLst>
          </p:cNvPr>
          <p:cNvPicPr>
            <a:picLocks noChangeAspect="1"/>
          </p:cNvPicPr>
          <p:nvPr userDrawn="1"/>
        </p:nvPicPr>
        <p:blipFill>
          <a:blip r:embed="rId2"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sp>
        <p:nvSpPr>
          <p:cNvPr id="2" name="Title 1"/>
          <p:cNvSpPr>
            <a:spLocks noGrp="1"/>
          </p:cNvSpPr>
          <p:nvPr>
            <p:ph type="ctrTitle" hasCustomPrompt="1"/>
          </p:nvPr>
        </p:nvSpPr>
        <p:spPr>
          <a:xfrm>
            <a:off x="617956" y="1480379"/>
            <a:ext cx="7792118" cy="1790700"/>
          </a:xfrm>
        </p:spPr>
        <p:txBody>
          <a:bodyPr anchor="t"/>
          <a:lstStyle>
            <a:lvl1pPr algn="l">
              <a:defRPr sz="6000">
                <a:solidFill>
                  <a:schemeClr val="accent6"/>
                </a:solidFill>
              </a:defRPr>
            </a:lvl1pPr>
          </a:lstStyle>
          <a:p>
            <a:r>
              <a:rPr lang="en-US" dirty="0"/>
              <a:t>Click to Edit Title of Presentation </a:t>
            </a:r>
          </a:p>
        </p:txBody>
      </p:sp>
      <p:sp>
        <p:nvSpPr>
          <p:cNvPr id="3" name="Subtitle 2"/>
          <p:cNvSpPr>
            <a:spLocks noGrp="1"/>
          </p:cNvSpPr>
          <p:nvPr>
            <p:ph type="subTitle" idx="1" hasCustomPrompt="1"/>
          </p:nvPr>
        </p:nvSpPr>
        <p:spPr>
          <a:xfrm>
            <a:off x="617956" y="3340135"/>
            <a:ext cx="7792118" cy="1241822"/>
          </a:xfrm>
        </p:spPr>
        <p:txBody>
          <a:bodyPr/>
          <a:lstStyle>
            <a:lvl1pPr marL="0" indent="0" algn="l">
              <a:buNone/>
              <a:defRPr sz="1800">
                <a:solidFill>
                  <a:schemeClr val="accent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Subtitle</a:t>
            </a:r>
          </a:p>
        </p:txBody>
      </p:sp>
      <p:pic>
        <p:nvPicPr>
          <p:cNvPr id="34" name="Picture 33" descr="A black and white flag&#10;&#10;AI-generated content may be incorrect.">
            <a:extLst>
              <a:ext uri="{FF2B5EF4-FFF2-40B4-BE49-F238E27FC236}">
                <a16:creationId xmlns:a16="http://schemas.microsoft.com/office/drawing/2014/main" id="{184838FD-FBFE-76C1-A8E1-8F92ADE1DE21}"/>
              </a:ext>
            </a:extLst>
          </p:cNvPr>
          <p:cNvPicPr>
            <a:picLocks noChangeAspect="1"/>
          </p:cNvPicPr>
          <p:nvPr userDrawn="1"/>
        </p:nvPicPr>
        <p:blipFill>
          <a:blip r:embed="rId3" cstate="screen">
            <a:extLst>
              <a:ext uri="{28A0092B-C50C-407E-A947-70E740481C1C}">
                <a14:useLocalDpi xmlns:a14="http://schemas.microsoft.com/office/drawing/2010/main"/>
              </a:ext>
            </a:extLst>
          </a:blip>
          <a:srcRect t="7278" b="81478"/>
          <a:stretch/>
        </p:blipFill>
        <p:spPr>
          <a:xfrm>
            <a:off x="0" y="4301728"/>
            <a:ext cx="9144000" cy="841772"/>
          </a:xfrm>
          <a:prstGeom prst="rect">
            <a:avLst/>
          </a:prstGeom>
        </p:spPr>
      </p:pic>
      <p:pic>
        <p:nvPicPr>
          <p:cNvPr id="5" name="Picture 4" descr="A white text on a black background&#10;&#10;AI-generated content may be incorrect.">
            <a:extLst>
              <a:ext uri="{FF2B5EF4-FFF2-40B4-BE49-F238E27FC236}">
                <a16:creationId xmlns:a16="http://schemas.microsoft.com/office/drawing/2014/main" id="{C43BFF46-908D-0E80-02AE-D2515DAC9FE7}"/>
              </a:ext>
            </a:extLst>
          </p:cNvPr>
          <p:cNvPicPr>
            <a:picLocks noChangeAspect="1"/>
          </p:cNvPicPr>
          <p:nvPr userDrawn="1"/>
        </p:nvPicPr>
        <p:blipFill>
          <a:blip r:embed="rId4"/>
          <a:stretch>
            <a:fillRect/>
          </a:stretch>
        </p:blipFill>
        <p:spPr>
          <a:xfrm>
            <a:off x="549368" y="372725"/>
            <a:ext cx="2219231" cy="804721"/>
          </a:xfrm>
          <a:prstGeom prst="rect">
            <a:avLst/>
          </a:prstGeom>
        </p:spPr>
      </p:pic>
    </p:spTree>
    <p:extLst>
      <p:ext uri="{BB962C8B-B14F-4D97-AF65-F5344CB8AC3E}">
        <p14:creationId xmlns:p14="http://schemas.microsoft.com/office/powerpoint/2010/main" val="250458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Divider Slide">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27" name="Picture 26" descr="Red smoke in the sky&#10;&#10;AI-generated content may be incorrect.">
            <a:extLst>
              <a:ext uri="{FF2B5EF4-FFF2-40B4-BE49-F238E27FC236}">
                <a16:creationId xmlns:a16="http://schemas.microsoft.com/office/drawing/2014/main" id="{58F471F0-B092-8089-E53C-F11C8E78AD42}"/>
              </a:ext>
            </a:extLst>
          </p:cNvPr>
          <p:cNvPicPr>
            <a:picLocks noChangeAspect="1"/>
          </p:cNvPicPr>
          <p:nvPr userDrawn="1"/>
        </p:nvPicPr>
        <p:blipFill>
          <a:blip r:embed="rId2"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sp>
        <p:nvSpPr>
          <p:cNvPr id="2" name="Title 1"/>
          <p:cNvSpPr>
            <a:spLocks noGrp="1"/>
          </p:cNvSpPr>
          <p:nvPr>
            <p:ph type="ctrTitle" hasCustomPrompt="1"/>
          </p:nvPr>
        </p:nvSpPr>
        <p:spPr>
          <a:xfrm>
            <a:off x="617956" y="2215032"/>
            <a:ext cx="7792118" cy="1790700"/>
          </a:xfrm>
        </p:spPr>
        <p:txBody>
          <a:bodyPr anchor="t"/>
          <a:lstStyle>
            <a:lvl1pPr algn="l">
              <a:defRPr sz="6000">
                <a:solidFill>
                  <a:schemeClr val="accent6"/>
                </a:solidFill>
              </a:defRPr>
            </a:lvl1pPr>
          </a:lstStyle>
          <a:p>
            <a:r>
              <a:rPr lang="en-US" dirty="0"/>
              <a:t>Section Title</a:t>
            </a:r>
          </a:p>
        </p:txBody>
      </p:sp>
      <p:sp>
        <p:nvSpPr>
          <p:cNvPr id="3" name="Subtitle 2"/>
          <p:cNvSpPr>
            <a:spLocks noGrp="1"/>
          </p:cNvSpPr>
          <p:nvPr>
            <p:ph type="subTitle" idx="1" hasCustomPrompt="1"/>
          </p:nvPr>
        </p:nvSpPr>
        <p:spPr>
          <a:xfrm>
            <a:off x="943618" y="1571781"/>
            <a:ext cx="2414002" cy="643251"/>
          </a:xfrm>
        </p:spPr>
        <p:txBody>
          <a:bodyPr>
            <a:normAutofit/>
          </a:bodyPr>
          <a:lstStyle>
            <a:lvl1pPr marL="0" indent="0" algn="l">
              <a:buNone/>
              <a:defRPr sz="2400">
                <a:solidFill>
                  <a:schemeClr val="accent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a:t>
            </a:r>
          </a:p>
        </p:txBody>
      </p:sp>
      <p:pic>
        <p:nvPicPr>
          <p:cNvPr id="18" name="Picture 17" descr="A black and white flag&#10;&#10;AI-generated content may be incorrect.">
            <a:extLst>
              <a:ext uri="{FF2B5EF4-FFF2-40B4-BE49-F238E27FC236}">
                <a16:creationId xmlns:a16="http://schemas.microsoft.com/office/drawing/2014/main" id="{B46E3BAA-37FB-3C38-CFF7-32C5A233D6AD}"/>
              </a:ext>
            </a:extLst>
          </p:cNvPr>
          <p:cNvPicPr>
            <a:picLocks noChangeAspect="1"/>
          </p:cNvPicPr>
          <p:nvPr userDrawn="1"/>
        </p:nvPicPr>
        <p:blipFill>
          <a:blip r:embed="rId3" cstate="screen">
            <a:extLst>
              <a:ext uri="{28A0092B-C50C-407E-A947-70E740481C1C}">
                <a14:useLocalDpi xmlns:a14="http://schemas.microsoft.com/office/drawing/2010/main"/>
              </a:ext>
            </a:extLst>
          </a:blip>
          <a:srcRect t="7278" b="81478"/>
          <a:stretch/>
        </p:blipFill>
        <p:spPr>
          <a:xfrm>
            <a:off x="0" y="4301728"/>
            <a:ext cx="9144000" cy="841772"/>
          </a:xfrm>
          <a:prstGeom prst="rect">
            <a:avLst/>
          </a:prstGeom>
        </p:spPr>
      </p:pic>
      <p:pic>
        <p:nvPicPr>
          <p:cNvPr id="4" name="Picture 3" descr="A black and white flag&#10;&#10;AI-generated content may be incorrect.">
            <a:extLst>
              <a:ext uri="{FF2B5EF4-FFF2-40B4-BE49-F238E27FC236}">
                <a16:creationId xmlns:a16="http://schemas.microsoft.com/office/drawing/2014/main" id="{31CB4715-0297-D121-F5C1-407EAC2969C4}"/>
              </a:ext>
            </a:extLst>
          </p:cNvPr>
          <p:cNvPicPr>
            <a:picLocks noChangeAspect="1"/>
          </p:cNvPicPr>
          <p:nvPr userDrawn="1"/>
        </p:nvPicPr>
        <p:blipFill>
          <a:blip r:embed="rId3" cstate="screen">
            <a:extLst>
              <a:ext uri="{28A0092B-C50C-407E-A947-70E740481C1C}">
                <a14:useLocalDpi xmlns:a14="http://schemas.microsoft.com/office/drawing/2010/main"/>
              </a:ext>
            </a:extLst>
          </a:blip>
          <a:srcRect t="7278" b="81478"/>
          <a:stretch/>
        </p:blipFill>
        <p:spPr>
          <a:xfrm rot="10800000">
            <a:off x="0" y="0"/>
            <a:ext cx="9144000" cy="841772"/>
          </a:xfrm>
          <a:prstGeom prst="rect">
            <a:avLst/>
          </a:prstGeom>
        </p:spPr>
      </p:pic>
      <p:pic>
        <p:nvPicPr>
          <p:cNvPr id="10" name="Picture 9" descr="A black and red background with white circles&#10;&#10;AI-generated content may be incorrect.">
            <a:extLst>
              <a:ext uri="{FF2B5EF4-FFF2-40B4-BE49-F238E27FC236}">
                <a16:creationId xmlns:a16="http://schemas.microsoft.com/office/drawing/2014/main" id="{EC281216-8974-34D0-5119-A7B4D708BA79}"/>
              </a:ext>
            </a:extLst>
          </p:cNvPr>
          <p:cNvPicPr>
            <a:picLocks noChangeAspect="1"/>
          </p:cNvPicPr>
          <p:nvPr userDrawn="1"/>
        </p:nvPicPr>
        <p:blipFill>
          <a:blip r:embed="rId4" cstate="print">
            <a:extLst>
              <a:ext uri="{28A0092B-C50C-407E-A947-70E740481C1C}">
                <a14:useLocalDpi xmlns:a14="http://schemas.microsoft.com/office/drawing/2010/main"/>
              </a:ext>
            </a:extLst>
          </a:blip>
          <a:srcRect t="28148" r="50000"/>
          <a:stretch/>
        </p:blipFill>
        <p:spPr>
          <a:xfrm>
            <a:off x="688282" y="1571781"/>
            <a:ext cx="237821" cy="391725"/>
          </a:xfrm>
          <a:prstGeom prst="rect">
            <a:avLst/>
          </a:prstGeom>
        </p:spPr>
      </p:pic>
    </p:spTree>
    <p:extLst>
      <p:ext uri="{BB962C8B-B14F-4D97-AF65-F5344CB8AC3E}">
        <p14:creationId xmlns:p14="http://schemas.microsoft.com/office/powerpoint/2010/main" val="824269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204" y="316374"/>
            <a:ext cx="8439592" cy="672454"/>
          </a:xfrm>
        </p:spPr>
        <p:txBody>
          <a:bodyPr/>
          <a:lstStyle/>
          <a:p>
            <a:r>
              <a:rPr lang="en-US" dirty="0"/>
              <a:t>Table of Contents</a:t>
            </a:r>
          </a:p>
        </p:txBody>
      </p:sp>
      <p:sp>
        <p:nvSpPr>
          <p:cNvPr id="3" name="Content Placeholder 2"/>
          <p:cNvSpPr>
            <a:spLocks noGrp="1"/>
          </p:cNvSpPr>
          <p:nvPr>
            <p:ph idx="1"/>
          </p:nvPr>
        </p:nvSpPr>
        <p:spPr>
          <a:xfrm>
            <a:off x="352205" y="1018344"/>
            <a:ext cx="889741" cy="3335292"/>
          </a:xfrm>
        </p:spPr>
        <p:txBody>
          <a:bodyPr/>
          <a:lstStyle>
            <a:lvl1pPr marL="0" indent="0">
              <a:buNone/>
              <a:defRPr b="1"/>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
        <p:nvSpPr>
          <p:cNvPr id="4" name="Content Placeholder 2">
            <a:extLst>
              <a:ext uri="{FF2B5EF4-FFF2-40B4-BE49-F238E27FC236}">
                <a16:creationId xmlns:a16="http://schemas.microsoft.com/office/drawing/2014/main" id="{CB436C4F-2EA0-39B8-CB7E-A853F879F7E9}"/>
              </a:ext>
            </a:extLst>
          </p:cNvPr>
          <p:cNvSpPr>
            <a:spLocks noGrp="1"/>
          </p:cNvSpPr>
          <p:nvPr>
            <p:ph idx="13"/>
          </p:nvPr>
        </p:nvSpPr>
        <p:spPr>
          <a:xfrm>
            <a:off x="1637731" y="1018344"/>
            <a:ext cx="7154065" cy="3335292"/>
          </a:xfrm>
        </p:spPr>
        <p:txBody>
          <a:bodyPr>
            <a:noAutofit/>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Tree>
    <p:extLst>
      <p:ext uri="{BB962C8B-B14F-4D97-AF65-F5344CB8AC3E}">
        <p14:creationId xmlns:p14="http://schemas.microsoft.com/office/powerpoint/2010/main" val="633672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2203" y="316374"/>
            <a:ext cx="8482121" cy="672454"/>
          </a:xfrm>
        </p:spPr>
        <p:txBody>
          <a:bodyPr/>
          <a:lstStyle/>
          <a:p>
            <a:r>
              <a:rPr lang="en-US"/>
              <a:t>Click to edit Master title style</a:t>
            </a:r>
            <a:endParaRPr lang="en-US" dirty="0"/>
          </a:p>
        </p:txBody>
      </p:sp>
      <p:sp>
        <p:nvSpPr>
          <p:cNvPr id="3" name="Content Placeholder 2"/>
          <p:cNvSpPr>
            <a:spLocks noGrp="1"/>
          </p:cNvSpPr>
          <p:nvPr>
            <p:ph idx="1"/>
          </p:nvPr>
        </p:nvSpPr>
        <p:spPr>
          <a:xfrm>
            <a:off x="352204" y="1018344"/>
            <a:ext cx="8482122"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7300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f Pag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4913194" y="316374"/>
            <a:ext cx="3325710" cy="672454"/>
          </a:xfrm>
        </p:spPr>
        <p:txBody>
          <a:bodyPr/>
          <a:lstStyle/>
          <a:p>
            <a:r>
              <a:rPr lang="en-US" dirty="0"/>
              <a:t>Click to edit</a:t>
            </a:r>
          </a:p>
        </p:txBody>
      </p:sp>
      <p:sp>
        <p:nvSpPr>
          <p:cNvPr id="9" name="Content Placeholder 2">
            <a:extLst>
              <a:ext uri="{FF2B5EF4-FFF2-40B4-BE49-F238E27FC236}">
                <a16:creationId xmlns:a16="http://schemas.microsoft.com/office/drawing/2014/main" id="{556A8EBA-D821-84A4-C6A4-0E1293D83D5E}"/>
              </a:ext>
            </a:extLst>
          </p:cNvPr>
          <p:cNvSpPr>
            <a:spLocks noGrp="1"/>
          </p:cNvSpPr>
          <p:nvPr>
            <p:ph idx="13"/>
          </p:nvPr>
        </p:nvSpPr>
        <p:spPr>
          <a:xfrm>
            <a:off x="4913194" y="988828"/>
            <a:ext cx="3780430" cy="32261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a:extLst>
              <a:ext uri="{FF2B5EF4-FFF2-40B4-BE49-F238E27FC236}">
                <a16:creationId xmlns:a16="http://schemas.microsoft.com/office/drawing/2014/main" id="{4FF6B236-985F-DAA5-5CC0-45C8F30B47E3}"/>
              </a:ext>
            </a:extLst>
          </p:cNvPr>
          <p:cNvSpPr>
            <a:spLocks noGrp="1" noChangeAspect="1"/>
          </p:cNvSpPr>
          <p:nvPr>
            <p:ph type="pic" idx="14"/>
          </p:nvPr>
        </p:nvSpPr>
        <p:spPr>
          <a:xfrm>
            <a:off x="352204" y="316373"/>
            <a:ext cx="4219796" cy="4129017"/>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Tree>
    <p:extLst>
      <p:ext uri="{BB962C8B-B14F-4D97-AF65-F5344CB8AC3E}">
        <p14:creationId xmlns:p14="http://schemas.microsoft.com/office/powerpoint/2010/main" val="358950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Half Page with Image Right">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40BB9291-4A7C-E7D2-CB3F-FE89FDF597C8}"/>
              </a:ext>
            </a:extLst>
          </p:cNvPr>
          <p:cNvSpPr>
            <a:spLocks noGrp="1" noChangeAspect="1"/>
          </p:cNvSpPr>
          <p:nvPr>
            <p:ph type="pic" idx="1"/>
          </p:nvPr>
        </p:nvSpPr>
        <p:spPr>
          <a:xfrm>
            <a:off x="4572000" y="316374"/>
            <a:ext cx="4219796" cy="3861732"/>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3" name="Title 1">
            <a:extLst>
              <a:ext uri="{FF2B5EF4-FFF2-40B4-BE49-F238E27FC236}">
                <a16:creationId xmlns:a16="http://schemas.microsoft.com/office/drawing/2014/main" id="{85AABA89-744C-0977-3F5E-6FC86913248F}"/>
              </a:ext>
            </a:extLst>
          </p:cNvPr>
          <p:cNvSpPr>
            <a:spLocks noGrp="1"/>
          </p:cNvSpPr>
          <p:nvPr>
            <p:ph type="title"/>
          </p:nvPr>
        </p:nvSpPr>
        <p:spPr>
          <a:xfrm>
            <a:off x="352204" y="316374"/>
            <a:ext cx="3810363" cy="672454"/>
          </a:xfrm>
        </p:spPr>
        <p:txBody>
          <a:bodyPr/>
          <a:lstStyle/>
          <a:p>
            <a:r>
              <a:rPr lang="en-US" dirty="0"/>
              <a:t>Click to edit</a:t>
            </a:r>
          </a:p>
        </p:txBody>
      </p:sp>
      <p:sp>
        <p:nvSpPr>
          <p:cNvPr id="4" name="Content Placeholder 2">
            <a:extLst>
              <a:ext uri="{FF2B5EF4-FFF2-40B4-BE49-F238E27FC236}">
                <a16:creationId xmlns:a16="http://schemas.microsoft.com/office/drawing/2014/main" id="{D4FD9B88-240A-7B94-14FC-84AC289D8E3C}"/>
              </a:ext>
            </a:extLst>
          </p:cNvPr>
          <p:cNvSpPr>
            <a:spLocks noGrp="1"/>
          </p:cNvSpPr>
          <p:nvPr>
            <p:ph idx="13"/>
          </p:nvPr>
        </p:nvSpPr>
        <p:spPr>
          <a:xfrm>
            <a:off x="352204"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76325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plit Scree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F1557EA-E271-255F-570B-6AA83F963B0C}"/>
              </a:ext>
            </a:extLst>
          </p:cNvPr>
          <p:cNvSpPr>
            <a:spLocks noGrp="1"/>
          </p:cNvSpPr>
          <p:nvPr>
            <p:ph type="title"/>
          </p:nvPr>
        </p:nvSpPr>
        <p:spPr>
          <a:xfrm>
            <a:off x="352204" y="316374"/>
            <a:ext cx="3810363" cy="672454"/>
          </a:xfrm>
        </p:spPr>
        <p:txBody>
          <a:bodyPr/>
          <a:lstStyle/>
          <a:p>
            <a:r>
              <a:rPr lang="en-US" dirty="0"/>
              <a:t>Click to edit</a:t>
            </a:r>
          </a:p>
        </p:txBody>
      </p:sp>
      <p:sp>
        <p:nvSpPr>
          <p:cNvPr id="9" name="Content Placeholder 2">
            <a:extLst>
              <a:ext uri="{FF2B5EF4-FFF2-40B4-BE49-F238E27FC236}">
                <a16:creationId xmlns:a16="http://schemas.microsoft.com/office/drawing/2014/main" id="{2324A9F2-B2E7-1BF5-CDCC-E18FDACE8D18}"/>
              </a:ext>
            </a:extLst>
          </p:cNvPr>
          <p:cNvSpPr>
            <a:spLocks noGrp="1"/>
          </p:cNvSpPr>
          <p:nvPr>
            <p:ph idx="13"/>
          </p:nvPr>
        </p:nvSpPr>
        <p:spPr>
          <a:xfrm>
            <a:off x="352204"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A black and white flag&#10;&#10;AI-generated content may be incorrect.">
            <a:extLst>
              <a:ext uri="{FF2B5EF4-FFF2-40B4-BE49-F238E27FC236}">
                <a16:creationId xmlns:a16="http://schemas.microsoft.com/office/drawing/2014/main" id="{6643E36E-E494-B8EF-886B-7E21B8D24239}"/>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9000"/>
                    </a14:imgEffect>
                  </a14:imgLayer>
                </a14:imgProps>
              </a:ext>
              <a:ext uri="{28A0092B-C50C-407E-A947-70E740481C1C}">
                <a14:useLocalDpi xmlns:a14="http://schemas.microsoft.com/office/drawing/2010/main"/>
              </a:ext>
            </a:extLst>
          </a:blip>
          <a:srcRect l="50000" t="32814" b="-1516"/>
          <a:stretch/>
        </p:blipFill>
        <p:spPr>
          <a:xfrm>
            <a:off x="4572000" y="-1"/>
            <a:ext cx="4572000" cy="5143499"/>
          </a:xfrm>
          <a:prstGeom prst="rect">
            <a:avLst/>
          </a:prstGeom>
        </p:spPr>
      </p:pic>
      <p:sp>
        <p:nvSpPr>
          <p:cNvPr id="11" name="Title 1">
            <a:extLst>
              <a:ext uri="{FF2B5EF4-FFF2-40B4-BE49-F238E27FC236}">
                <a16:creationId xmlns:a16="http://schemas.microsoft.com/office/drawing/2014/main" id="{E334C393-5D31-D6A1-889D-5D04775482AE}"/>
              </a:ext>
            </a:extLst>
          </p:cNvPr>
          <p:cNvSpPr txBox="1">
            <a:spLocks/>
          </p:cNvSpPr>
          <p:nvPr userDrawn="1"/>
        </p:nvSpPr>
        <p:spPr>
          <a:xfrm>
            <a:off x="4981433" y="316374"/>
            <a:ext cx="3810363" cy="672454"/>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a:lstStyle>
          <a:p>
            <a:r>
              <a:rPr lang="en-US" dirty="0"/>
              <a:t>Click to edit</a:t>
            </a:r>
          </a:p>
        </p:txBody>
      </p:sp>
      <p:sp>
        <p:nvSpPr>
          <p:cNvPr id="12" name="Content Placeholder 2">
            <a:extLst>
              <a:ext uri="{FF2B5EF4-FFF2-40B4-BE49-F238E27FC236}">
                <a16:creationId xmlns:a16="http://schemas.microsoft.com/office/drawing/2014/main" id="{1FD73340-56B2-FBF7-1148-42A2FA44C542}"/>
              </a:ext>
            </a:extLst>
          </p:cNvPr>
          <p:cNvSpPr>
            <a:spLocks noGrp="1"/>
          </p:cNvSpPr>
          <p:nvPr>
            <p:ph idx="14"/>
          </p:nvPr>
        </p:nvSpPr>
        <p:spPr>
          <a:xfrm>
            <a:off x="4981433"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4693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eversed Content">
    <p:spTree>
      <p:nvGrpSpPr>
        <p:cNvPr id="1" name=""/>
        <p:cNvGrpSpPr/>
        <p:nvPr/>
      </p:nvGrpSpPr>
      <p:grpSpPr>
        <a:xfrm>
          <a:off x="0" y="0"/>
          <a:ext cx="0" cy="0"/>
          <a:chOff x="0" y="0"/>
          <a:chExt cx="0" cy="0"/>
        </a:xfrm>
      </p:grpSpPr>
      <p:pic>
        <p:nvPicPr>
          <p:cNvPr id="8" name="Picture 7" descr="A blue and black flag&#10;&#10;AI-generated content may be incorrect.">
            <a:extLst>
              <a:ext uri="{FF2B5EF4-FFF2-40B4-BE49-F238E27FC236}">
                <a16:creationId xmlns:a16="http://schemas.microsoft.com/office/drawing/2014/main" id="{73D01E9B-6492-41AB-4D92-2A6C5D695101}"/>
              </a:ext>
            </a:extLst>
          </p:cNvPr>
          <p:cNvPicPr>
            <a:picLocks noChangeAspect="1"/>
          </p:cNvPicPr>
          <p:nvPr userDrawn="1"/>
        </p:nvPicPr>
        <p:blipFill>
          <a:blip r:embed="rId2" cstate="print">
            <a:extLst>
              <a:ext uri="{28A0092B-C50C-407E-A947-70E740481C1C}">
                <a14:useLocalDpi xmlns:a14="http://schemas.microsoft.com/office/drawing/2010/main"/>
              </a:ext>
            </a:extLst>
          </a:blip>
          <a:srcRect t="33915" b="729"/>
          <a:stretch/>
        </p:blipFill>
        <p:spPr>
          <a:xfrm>
            <a:off x="0" y="-1"/>
            <a:ext cx="9144000" cy="4892998"/>
          </a:xfrm>
          <a:prstGeom prst="rect">
            <a:avLst/>
          </a:prstGeom>
        </p:spPr>
      </p:pic>
      <p:sp>
        <p:nvSpPr>
          <p:cNvPr id="2" name="Title 1"/>
          <p:cNvSpPr>
            <a:spLocks noGrp="1"/>
          </p:cNvSpPr>
          <p:nvPr>
            <p:ph type="title"/>
          </p:nvPr>
        </p:nvSpPr>
        <p:spPr>
          <a:xfrm>
            <a:off x="352203" y="316374"/>
            <a:ext cx="8482121" cy="672454"/>
          </a:xfrm>
        </p:spPr>
        <p:txBody>
          <a:bodyPr/>
          <a:lstStyle>
            <a:lvl1pPr>
              <a:defRPr>
                <a:solidFill>
                  <a:schemeClr val="accent6"/>
                </a:solidFill>
              </a:defRPr>
            </a:lvl1pPr>
          </a:lstStyle>
          <a:p>
            <a:r>
              <a:rPr lang="en-US" dirty="0"/>
              <a:t>Click to edit Master title style</a:t>
            </a:r>
          </a:p>
        </p:txBody>
      </p:sp>
      <p:sp>
        <p:nvSpPr>
          <p:cNvPr id="3" name="Content Placeholder 2"/>
          <p:cNvSpPr>
            <a:spLocks noGrp="1"/>
          </p:cNvSpPr>
          <p:nvPr>
            <p:ph idx="1"/>
          </p:nvPr>
        </p:nvSpPr>
        <p:spPr>
          <a:xfrm>
            <a:off x="352204" y="1018344"/>
            <a:ext cx="8482122" cy="3263504"/>
          </a:xfrm>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1324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Closer">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27" name="Picture 26" descr="Red smoke in the sky&#10;&#10;AI-generated content may be incorrect.">
            <a:extLst>
              <a:ext uri="{FF2B5EF4-FFF2-40B4-BE49-F238E27FC236}">
                <a16:creationId xmlns:a16="http://schemas.microsoft.com/office/drawing/2014/main" id="{58F471F0-B092-8089-E53C-F11C8E78AD42}"/>
              </a:ext>
            </a:extLst>
          </p:cNvPr>
          <p:cNvPicPr>
            <a:picLocks noChangeAspect="1"/>
          </p:cNvPicPr>
          <p:nvPr userDrawn="1"/>
        </p:nvPicPr>
        <p:blipFill>
          <a:blip r:embed="rId2"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sp>
        <p:nvSpPr>
          <p:cNvPr id="2" name="Title 1"/>
          <p:cNvSpPr>
            <a:spLocks noGrp="1"/>
          </p:cNvSpPr>
          <p:nvPr>
            <p:ph type="ctrTitle" hasCustomPrompt="1"/>
          </p:nvPr>
        </p:nvSpPr>
        <p:spPr>
          <a:xfrm>
            <a:off x="617956" y="1480379"/>
            <a:ext cx="7792118" cy="1790700"/>
          </a:xfrm>
        </p:spPr>
        <p:txBody>
          <a:bodyPr anchor="t"/>
          <a:lstStyle>
            <a:lvl1pPr algn="l">
              <a:defRPr sz="6000">
                <a:solidFill>
                  <a:schemeClr val="accent6"/>
                </a:solidFill>
              </a:defRPr>
            </a:lvl1pPr>
          </a:lstStyle>
          <a:p>
            <a:r>
              <a:rPr lang="en-US" dirty="0"/>
              <a:t>Click to Edit Title of Presentation </a:t>
            </a:r>
          </a:p>
        </p:txBody>
      </p:sp>
      <p:sp>
        <p:nvSpPr>
          <p:cNvPr id="3" name="Subtitle 2"/>
          <p:cNvSpPr>
            <a:spLocks noGrp="1"/>
          </p:cNvSpPr>
          <p:nvPr>
            <p:ph type="subTitle" idx="1" hasCustomPrompt="1"/>
          </p:nvPr>
        </p:nvSpPr>
        <p:spPr>
          <a:xfrm>
            <a:off x="617956" y="3340135"/>
            <a:ext cx="7792118" cy="1241822"/>
          </a:xfrm>
        </p:spPr>
        <p:txBody>
          <a:bodyPr/>
          <a:lstStyle>
            <a:lvl1pPr marL="0" indent="0" algn="l">
              <a:buNone/>
              <a:defRPr sz="1800">
                <a:solidFill>
                  <a:schemeClr val="accent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Subtitle</a:t>
            </a:r>
          </a:p>
        </p:txBody>
      </p:sp>
      <p:pic>
        <p:nvPicPr>
          <p:cNvPr id="18" name="Picture 17" descr="A black and white flag&#10;&#10;AI-generated content may be incorrect.">
            <a:extLst>
              <a:ext uri="{FF2B5EF4-FFF2-40B4-BE49-F238E27FC236}">
                <a16:creationId xmlns:a16="http://schemas.microsoft.com/office/drawing/2014/main" id="{B46E3BAA-37FB-3C38-CFF7-32C5A233D6AD}"/>
              </a:ext>
            </a:extLst>
          </p:cNvPr>
          <p:cNvPicPr>
            <a:picLocks noChangeAspect="1"/>
          </p:cNvPicPr>
          <p:nvPr userDrawn="1"/>
        </p:nvPicPr>
        <p:blipFill>
          <a:blip r:embed="rId3" cstate="screen">
            <a:extLst>
              <a:ext uri="{28A0092B-C50C-407E-A947-70E740481C1C}">
                <a14:useLocalDpi xmlns:a14="http://schemas.microsoft.com/office/drawing/2010/main"/>
              </a:ext>
            </a:extLst>
          </a:blip>
          <a:srcRect t="4463" b="64536"/>
          <a:stretch/>
        </p:blipFill>
        <p:spPr>
          <a:xfrm>
            <a:off x="0" y="2835515"/>
            <a:ext cx="9144000" cy="2321047"/>
          </a:xfrm>
          <a:prstGeom prst="rect">
            <a:avLst/>
          </a:prstGeom>
        </p:spPr>
      </p:pic>
      <p:pic>
        <p:nvPicPr>
          <p:cNvPr id="4" name="Picture 3" descr="A white text on a black background&#10;&#10;AI-generated content may be incorrect.">
            <a:extLst>
              <a:ext uri="{FF2B5EF4-FFF2-40B4-BE49-F238E27FC236}">
                <a16:creationId xmlns:a16="http://schemas.microsoft.com/office/drawing/2014/main" id="{24D3223E-B0DB-A7CA-80A6-F0D7043A917A}"/>
              </a:ext>
            </a:extLst>
          </p:cNvPr>
          <p:cNvPicPr>
            <a:picLocks noChangeAspect="1"/>
          </p:cNvPicPr>
          <p:nvPr userDrawn="1"/>
        </p:nvPicPr>
        <p:blipFill>
          <a:blip r:embed="rId4"/>
          <a:stretch>
            <a:fillRect/>
          </a:stretch>
        </p:blipFill>
        <p:spPr>
          <a:xfrm>
            <a:off x="549368" y="372725"/>
            <a:ext cx="2219231" cy="804721"/>
          </a:xfrm>
          <a:prstGeom prst="rect">
            <a:avLst/>
          </a:prstGeom>
        </p:spPr>
      </p:pic>
    </p:spTree>
    <p:extLst>
      <p:ext uri="{BB962C8B-B14F-4D97-AF65-F5344CB8AC3E}">
        <p14:creationId xmlns:p14="http://schemas.microsoft.com/office/powerpoint/2010/main" val="1472023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204" y="316374"/>
            <a:ext cx="8439592" cy="672454"/>
          </a:xfrm>
        </p:spPr>
        <p:txBody>
          <a:bodyPr/>
          <a:lstStyle/>
          <a:p>
            <a:r>
              <a:rPr lang="en-US" dirty="0"/>
              <a:t>Table of Contents</a:t>
            </a:r>
          </a:p>
        </p:txBody>
      </p:sp>
      <p:sp>
        <p:nvSpPr>
          <p:cNvPr id="3" name="Content Placeholder 2"/>
          <p:cNvSpPr>
            <a:spLocks noGrp="1"/>
          </p:cNvSpPr>
          <p:nvPr>
            <p:ph idx="1"/>
          </p:nvPr>
        </p:nvSpPr>
        <p:spPr>
          <a:xfrm>
            <a:off x="352205" y="1018344"/>
            <a:ext cx="889741" cy="3335292"/>
          </a:xfrm>
        </p:spPr>
        <p:txBody>
          <a:bodyPr/>
          <a:lstStyle>
            <a:lvl1pPr marL="0" indent="0">
              <a:buNone/>
              <a:defRPr b="1"/>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
        <p:nvSpPr>
          <p:cNvPr id="4" name="Content Placeholder 2">
            <a:extLst>
              <a:ext uri="{FF2B5EF4-FFF2-40B4-BE49-F238E27FC236}">
                <a16:creationId xmlns:a16="http://schemas.microsoft.com/office/drawing/2014/main" id="{CB436C4F-2EA0-39B8-CB7E-A853F879F7E9}"/>
              </a:ext>
            </a:extLst>
          </p:cNvPr>
          <p:cNvSpPr>
            <a:spLocks noGrp="1"/>
          </p:cNvSpPr>
          <p:nvPr>
            <p:ph idx="13"/>
          </p:nvPr>
        </p:nvSpPr>
        <p:spPr>
          <a:xfrm>
            <a:off x="1637731" y="1018344"/>
            <a:ext cx="7154065" cy="3335292"/>
          </a:xfrm>
        </p:spPr>
        <p:txBody>
          <a:bodyPr>
            <a:noAutofit/>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Tree>
    <p:extLst>
      <p:ext uri="{BB962C8B-B14F-4D97-AF65-F5344CB8AC3E}">
        <p14:creationId xmlns:p14="http://schemas.microsoft.com/office/powerpoint/2010/main" val="1030273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2203" y="316374"/>
            <a:ext cx="8482121" cy="672454"/>
          </a:xfrm>
        </p:spPr>
        <p:txBody>
          <a:bodyPr/>
          <a:lstStyle/>
          <a:p>
            <a:r>
              <a:rPr lang="en-US"/>
              <a:t>Click to edit Master title style</a:t>
            </a:r>
            <a:endParaRPr lang="en-US" dirty="0"/>
          </a:p>
        </p:txBody>
      </p:sp>
      <p:sp>
        <p:nvSpPr>
          <p:cNvPr id="3" name="Content Placeholder 2"/>
          <p:cNvSpPr>
            <a:spLocks noGrp="1"/>
          </p:cNvSpPr>
          <p:nvPr>
            <p:ph idx="1"/>
          </p:nvPr>
        </p:nvSpPr>
        <p:spPr>
          <a:xfrm>
            <a:off x="352204" y="1018344"/>
            <a:ext cx="8482122"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693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f Pag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4913194" y="316374"/>
            <a:ext cx="3325710" cy="672454"/>
          </a:xfrm>
        </p:spPr>
        <p:txBody>
          <a:bodyPr/>
          <a:lstStyle/>
          <a:p>
            <a:r>
              <a:rPr lang="en-US" dirty="0"/>
              <a:t>Click to edit</a:t>
            </a:r>
          </a:p>
        </p:txBody>
      </p:sp>
      <p:sp>
        <p:nvSpPr>
          <p:cNvPr id="9" name="Content Placeholder 2">
            <a:extLst>
              <a:ext uri="{FF2B5EF4-FFF2-40B4-BE49-F238E27FC236}">
                <a16:creationId xmlns:a16="http://schemas.microsoft.com/office/drawing/2014/main" id="{556A8EBA-D821-84A4-C6A4-0E1293D83D5E}"/>
              </a:ext>
            </a:extLst>
          </p:cNvPr>
          <p:cNvSpPr>
            <a:spLocks noGrp="1"/>
          </p:cNvSpPr>
          <p:nvPr>
            <p:ph idx="13"/>
          </p:nvPr>
        </p:nvSpPr>
        <p:spPr>
          <a:xfrm>
            <a:off x="4913194" y="988828"/>
            <a:ext cx="3780430" cy="32261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a:extLst>
              <a:ext uri="{FF2B5EF4-FFF2-40B4-BE49-F238E27FC236}">
                <a16:creationId xmlns:a16="http://schemas.microsoft.com/office/drawing/2014/main" id="{4FF6B236-985F-DAA5-5CC0-45C8F30B47E3}"/>
              </a:ext>
            </a:extLst>
          </p:cNvPr>
          <p:cNvSpPr>
            <a:spLocks noGrp="1" noChangeAspect="1"/>
          </p:cNvSpPr>
          <p:nvPr>
            <p:ph type="pic" idx="14"/>
          </p:nvPr>
        </p:nvSpPr>
        <p:spPr>
          <a:xfrm>
            <a:off x="352204" y="316373"/>
            <a:ext cx="4219796" cy="4129017"/>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Tree>
    <p:extLst>
      <p:ext uri="{BB962C8B-B14F-4D97-AF65-F5344CB8AC3E}">
        <p14:creationId xmlns:p14="http://schemas.microsoft.com/office/powerpoint/2010/main" val="3124562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Half Page with Image Right">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40BB9291-4A7C-E7D2-CB3F-FE89FDF597C8}"/>
              </a:ext>
            </a:extLst>
          </p:cNvPr>
          <p:cNvSpPr>
            <a:spLocks noGrp="1" noChangeAspect="1"/>
          </p:cNvSpPr>
          <p:nvPr>
            <p:ph type="pic" idx="1"/>
          </p:nvPr>
        </p:nvSpPr>
        <p:spPr>
          <a:xfrm>
            <a:off x="4572000" y="316374"/>
            <a:ext cx="4219796" cy="3861732"/>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3" name="Title 1">
            <a:extLst>
              <a:ext uri="{FF2B5EF4-FFF2-40B4-BE49-F238E27FC236}">
                <a16:creationId xmlns:a16="http://schemas.microsoft.com/office/drawing/2014/main" id="{85AABA89-744C-0977-3F5E-6FC86913248F}"/>
              </a:ext>
            </a:extLst>
          </p:cNvPr>
          <p:cNvSpPr>
            <a:spLocks noGrp="1"/>
          </p:cNvSpPr>
          <p:nvPr>
            <p:ph type="title"/>
          </p:nvPr>
        </p:nvSpPr>
        <p:spPr>
          <a:xfrm>
            <a:off x="352204" y="316374"/>
            <a:ext cx="3810363" cy="672454"/>
          </a:xfrm>
        </p:spPr>
        <p:txBody>
          <a:bodyPr/>
          <a:lstStyle/>
          <a:p>
            <a:r>
              <a:rPr lang="en-US" dirty="0"/>
              <a:t>Click to edit</a:t>
            </a:r>
          </a:p>
        </p:txBody>
      </p:sp>
      <p:sp>
        <p:nvSpPr>
          <p:cNvPr id="4" name="Content Placeholder 2">
            <a:extLst>
              <a:ext uri="{FF2B5EF4-FFF2-40B4-BE49-F238E27FC236}">
                <a16:creationId xmlns:a16="http://schemas.microsoft.com/office/drawing/2014/main" id="{D4FD9B88-240A-7B94-14FC-84AC289D8E3C}"/>
              </a:ext>
            </a:extLst>
          </p:cNvPr>
          <p:cNvSpPr>
            <a:spLocks noGrp="1"/>
          </p:cNvSpPr>
          <p:nvPr>
            <p:ph idx="13"/>
          </p:nvPr>
        </p:nvSpPr>
        <p:spPr>
          <a:xfrm>
            <a:off x="352204"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3883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plit Scree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F1557EA-E271-255F-570B-6AA83F963B0C}"/>
              </a:ext>
            </a:extLst>
          </p:cNvPr>
          <p:cNvSpPr>
            <a:spLocks noGrp="1"/>
          </p:cNvSpPr>
          <p:nvPr>
            <p:ph type="title"/>
          </p:nvPr>
        </p:nvSpPr>
        <p:spPr>
          <a:xfrm>
            <a:off x="352204" y="316374"/>
            <a:ext cx="3810363" cy="672454"/>
          </a:xfrm>
        </p:spPr>
        <p:txBody>
          <a:bodyPr/>
          <a:lstStyle/>
          <a:p>
            <a:r>
              <a:rPr lang="en-US" dirty="0"/>
              <a:t>Click to edit</a:t>
            </a:r>
          </a:p>
        </p:txBody>
      </p:sp>
      <p:sp>
        <p:nvSpPr>
          <p:cNvPr id="9" name="Content Placeholder 2">
            <a:extLst>
              <a:ext uri="{FF2B5EF4-FFF2-40B4-BE49-F238E27FC236}">
                <a16:creationId xmlns:a16="http://schemas.microsoft.com/office/drawing/2014/main" id="{2324A9F2-B2E7-1BF5-CDCC-E18FDACE8D18}"/>
              </a:ext>
            </a:extLst>
          </p:cNvPr>
          <p:cNvSpPr>
            <a:spLocks noGrp="1"/>
          </p:cNvSpPr>
          <p:nvPr>
            <p:ph idx="13"/>
          </p:nvPr>
        </p:nvSpPr>
        <p:spPr>
          <a:xfrm>
            <a:off x="352204"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A black and white flag&#10;&#10;AI-generated content may be incorrect.">
            <a:extLst>
              <a:ext uri="{FF2B5EF4-FFF2-40B4-BE49-F238E27FC236}">
                <a16:creationId xmlns:a16="http://schemas.microsoft.com/office/drawing/2014/main" id="{6643E36E-E494-B8EF-886B-7E21B8D24239}"/>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9000"/>
                    </a14:imgEffect>
                  </a14:imgLayer>
                </a14:imgProps>
              </a:ext>
              <a:ext uri="{28A0092B-C50C-407E-A947-70E740481C1C}">
                <a14:useLocalDpi xmlns:a14="http://schemas.microsoft.com/office/drawing/2010/main"/>
              </a:ext>
            </a:extLst>
          </a:blip>
          <a:srcRect l="50000" t="32814" b="-1516"/>
          <a:stretch/>
        </p:blipFill>
        <p:spPr>
          <a:xfrm>
            <a:off x="4572000" y="-1"/>
            <a:ext cx="4572000" cy="5143499"/>
          </a:xfrm>
          <a:prstGeom prst="rect">
            <a:avLst/>
          </a:prstGeom>
        </p:spPr>
      </p:pic>
      <p:sp>
        <p:nvSpPr>
          <p:cNvPr id="11" name="Title 1">
            <a:extLst>
              <a:ext uri="{FF2B5EF4-FFF2-40B4-BE49-F238E27FC236}">
                <a16:creationId xmlns:a16="http://schemas.microsoft.com/office/drawing/2014/main" id="{E334C393-5D31-D6A1-889D-5D04775482AE}"/>
              </a:ext>
            </a:extLst>
          </p:cNvPr>
          <p:cNvSpPr txBox="1">
            <a:spLocks/>
          </p:cNvSpPr>
          <p:nvPr userDrawn="1"/>
        </p:nvSpPr>
        <p:spPr>
          <a:xfrm>
            <a:off x="4981433" y="316374"/>
            <a:ext cx="3810363" cy="672454"/>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a:lstStyle>
          <a:p>
            <a:r>
              <a:rPr lang="en-US" dirty="0"/>
              <a:t>Click to edit</a:t>
            </a:r>
          </a:p>
        </p:txBody>
      </p:sp>
      <p:sp>
        <p:nvSpPr>
          <p:cNvPr id="12" name="Content Placeholder 2">
            <a:extLst>
              <a:ext uri="{FF2B5EF4-FFF2-40B4-BE49-F238E27FC236}">
                <a16:creationId xmlns:a16="http://schemas.microsoft.com/office/drawing/2014/main" id="{1FD73340-56B2-FBF7-1148-42A2FA44C542}"/>
              </a:ext>
            </a:extLst>
          </p:cNvPr>
          <p:cNvSpPr>
            <a:spLocks noGrp="1"/>
          </p:cNvSpPr>
          <p:nvPr>
            <p:ph idx="14"/>
          </p:nvPr>
        </p:nvSpPr>
        <p:spPr>
          <a:xfrm>
            <a:off x="4981433" y="101834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4315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able of Contents -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204" y="316374"/>
            <a:ext cx="8439592" cy="672454"/>
          </a:xfrm>
        </p:spPr>
        <p:txBody>
          <a:bodyPr/>
          <a:lstStyle/>
          <a:p>
            <a:r>
              <a:rPr lang="en-US" dirty="0"/>
              <a:t>Table of Contents</a:t>
            </a:r>
          </a:p>
        </p:txBody>
      </p:sp>
      <p:sp>
        <p:nvSpPr>
          <p:cNvPr id="3" name="Content Placeholder 2"/>
          <p:cNvSpPr>
            <a:spLocks noGrp="1"/>
          </p:cNvSpPr>
          <p:nvPr>
            <p:ph idx="1"/>
          </p:nvPr>
        </p:nvSpPr>
        <p:spPr>
          <a:xfrm>
            <a:off x="352205" y="1491834"/>
            <a:ext cx="889741" cy="3335292"/>
          </a:xfrm>
        </p:spPr>
        <p:txBody>
          <a:bodyPr/>
          <a:lstStyle>
            <a:lvl1pPr marL="0" indent="0">
              <a:buNone/>
              <a:defRPr b="1"/>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
        <p:nvSpPr>
          <p:cNvPr id="4" name="Content Placeholder 2">
            <a:extLst>
              <a:ext uri="{FF2B5EF4-FFF2-40B4-BE49-F238E27FC236}">
                <a16:creationId xmlns:a16="http://schemas.microsoft.com/office/drawing/2014/main" id="{CB436C4F-2EA0-39B8-CB7E-A853F879F7E9}"/>
              </a:ext>
            </a:extLst>
          </p:cNvPr>
          <p:cNvSpPr>
            <a:spLocks noGrp="1"/>
          </p:cNvSpPr>
          <p:nvPr>
            <p:ph idx="13"/>
          </p:nvPr>
        </p:nvSpPr>
        <p:spPr>
          <a:xfrm>
            <a:off x="1637731" y="1491834"/>
            <a:ext cx="7154065" cy="3335292"/>
          </a:xfrm>
        </p:spPr>
        <p:txBody>
          <a:bodyPr>
            <a:noAutofit/>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Tree>
    <p:extLst>
      <p:ext uri="{BB962C8B-B14F-4D97-AF65-F5344CB8AC3E}">
        <p14:creationId xmlns:p14="http://schemas.microsoft.com/office/powerpoint/2010/main" val="354359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 Header">
    <p:spTree>
      <p:nvGrpSpPr>
        <p:cNvPr id="1" name=""/>
        <p:cNvGrpSpPr/>
        <p:nvPr/>
      </p:nvGrpSpPr>
      <p:grpSpPr>
        <a:xfrm>
          <a:off x="0" y="0"/>
          <a:ext cx="0" cy="0"/>
          <a:chOff x="0" y="0"/>
          <a:chExt cx="0" cy="0"/>
        </a:xfrm>
      </p:grpSpPr>
      <p:sp>
        <p:nvSpPr>
          <p:cNvPr id="2" name="Title 1"/>
          <p:cNvSpPr>
            <a:spLocks noGrp="1"/>
          </p:cNvSpPr>
          <p:nvPr>
            <p:ph type="title"/>
          </p:nvPr>
        </p:nvSpPr>
        <p:spPr>
          <a:xfrm>
            <a:off x="352203" y="316374"/>
            <a:ext cx="8482121" cy="672454"/>
          </a:xfrm>
        </p:spPr>
        <p:txBody>
          <a:bodyPr/>
          <a:lstStyle/>
          <a:p>
            <a:r>
              <a:rPr lang="en-US"/>
              <a:t>Click to edit Master title style</a:t>
            </a:r>
            <a:endParaRPr lang="en-US" dirty="0"/>
          </a:p>
        </p:txBody>
      </p:sp>
      <p:sp>
        <p:nvSpPr>
          <p:cNvPr id="3" name="Content Placeholder 2"/>
          <p:cNvSpPr>
            <a:spLocks noGrp="1"/>
          </p:cNvSpPr>
          <p:nvPr>
            <p:ph idx="1"/>
          </p:nvPr>
        </p:nvSpPr>
        <p:spPr>
          <a:xfrm>
            <a:off x="352203" y="1441254"/>
            <a:ext cx="8482122"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8095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alf Page with Image - Header">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40BB9291-4A7C-E7D2-CB3F-FE89FDF597C8}"/>
              </a:ext>
            </a:extLst>
          </p:cNvPr>
          <p:cNvSpPr>
            <a:spLocks noGrp="1" noChangeAspect="1"/>
          </p:cNvSpPr>
          <p:nvPr>
            <p:ph type="pic" idx="1"/>
          </p:nvPr>
        </p:nvSpPr>
        <p:spPr>
          <a:xfrm>
            <a:off x="4572000" y="640884"/>
            <a:ext cx="4219796" cy="3861732"/>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3" name="Title 1">
            <a:extLst>
              <a:ext uri="{FF2B5EF4-FFF2-40B4-BE49-F238E27FC236}">
                <a16:creationId xmlns:a16="http://schemas.microsoft.com/office/drawing/2014/main" id="{85AABA89-744C-0977-3F5E-6FC86913248F}"/>
              </a:ext>
            </a:extLst>
          </p:cNvPr>
          <p:cNvSpPr>
            <a:spLocks noGrp="1"/>
          </p:cNvSpPr>
          <p:nvPr>
            <p:ph type="title"/>
          </p:nvPr>
        </p:nvSpPr>
        <p:spPr>
          <a:xfrm>
            <a:off x="352204" y="316374"/>
            <a:ext cx="3810363" cy="672454"/>
          </a:xfrm>
        </p:spPr>
        <p:txBody>
          <a:bodyPr/>
          <a:lstStyle/>
          <a:p>
            <a:r>
              <a:rPr lang="en-US" dirty="0"/>
              <a:t>Click to edit</a:t>
            </a:r>
          </a:p>
        </p:txBody>
      </p:sp>
      <p:sp>
        <p:nvSpPr>
          <p:cNvPr id="4" name="Content Placeholder 2">
            <a:extLst>
              <a:ext uri="{FF2B5EF4-FFF2-40B4-BE49-F238E27FC236}">
                <a16:creationId xmlns:a16="http://schemas.microsoft.com/office/drawing/2014/main" id="{D4FD9B88-240A-7B94-14FC-84AC289D8E3C}"/>
              </a:ext>
            </a:extLst>
          </p:cNvPr>
          <p:cNvSpPr>
            <a:spLocks noGrp="1"/>
          </p:cNvSpPr>
          <p:nvPr>
            <p:ph idx="13"/>
          </p:nvPr>
        </p:nvSpPr>
        <p:spPr>
          <a:xfrm>
            <a:off x="352204" y="134285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1489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Screen - Header">
    <p:spTree>
      <p:nvGrpSpPr>
        <p:cNvPr id="1" name=""/>
        <p:cNvGrpSpPr/>
        <p:nvPr/>
      </p:nvGrpSpPr>
      <p:grpSpPr>
        <a:xfrm>
          <a:off x="0" y="0"/>
          <a:ext cx="0" cy="0"/>
          <a:chOff x="0" y="0"/>
          <a:chExt cx="0" cy="0"/>
        </a:xfrm>
      </p:grpSpPr>
      <p:pic>
        <p:nvPicPr>
          <p:cNvPr id="4" name="Picture 3" descr="A black and white flag&#10;&#10;AI-generated content may be incorrect.">
            <a:extLst>
              <a:ext uri="{FF2B5EF4-FFF2-40B4-BE49-F238E27FC236}">
                <a16:creationId xmlns:a16="http://schemas.microsoft.com/office/drawing/2014/main" id="{44F2897C-F1BF-D7FD-CDB7-6B4DF422A0C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9000"/>
                    </a14:imgEffect>
                  </a14:imgLayer>
                </a14:imgProps>
              </a:ext>
              <a:ext uri="{28A0092B-C50C-407E-A947-70E740481C1C}">
                <a14:useLocalDpi xmlns:a14="http://schemas.microsoft.com/office/drawing/2010/main"/>
              </a:ext>
            </a:extLst>
          </a:blip>
          <a:srcRect t="38921" r="50000" b="-7623"/>
          <a:stretch/>
        </p:blipFill>
        <p:spPr>
          <a:xfrm rot="10800000">
            <a:off x="4572000" y="13250"/>
            <a:ext cx="4572000" cy="5143499"/>
          </a:xfrm>
          <a:prstGeom prst="rect">
            <a:avLst/>
          </a:prstGeom>
        </p:spPr>
      </p:pic>
      <p:sp>
        <p:nvSpPr>
          <p:cNvPr id="8" name="Title 1">
            <a:extLst>
              <a:ext uri="{FF2B5EF4-FFF2-40B4-BE49-F238E27FC236}">
                <a16:creationId xmlns:a16="http://schemas.microsoft.com/office/drawing/2014/main" id="{BF1557EA-E271-255F-570B-6AA83F963B0C}"/>
              </a:ext>
            </a:extLst>
          </p:cNvPr>
          <p:cNvSpPr>
            <a:spLocks noGrp="1"/>
          </p:cNvSpPr>
          <p:nvPr>
            <p:ph type="title"/>
          </p:nvPr>
        </p:nvSpPr>
        <p:spPr>
          <a:xfrm>
            <a:off x="352204" y="316374"/>
            <a:ext cx="3810363" cy="672454"/>
          </a:xfrm>
        </p:spPr>
        <p:txBody>
          <a:bodyPr/>
          <a:lstStyle/>
          <a:p>
            <a:r>
              <a:rPr lang="en-US" dirty="0"/>
              <a:t>Click to edit</a:t>
            </a:r>
          </a:p>
        </p:txBody>
      </p:sp>
      <p:sp>
        <p:nvSpPr>
          <p:cNvPr id="9" name="Content Placeholder 2">
            <a:extLst>
              <a:ext uri="{FF2B5EF4-FFF2-40B4-BE49-F238E27FC236}">
                <a16:creationId xmlns:a16="http://schemas.microsoft.com/office/drawing/2014/main" id="{2324A9F2-B2E7-1BF5-CDCC-E18FDACE8D18}"/>
              </a:ext>
            </a:extLst>
          </p:cNvPr>
          <p:cNvSpPr>
            <a:spLocks noGrp="1"/>
          </p:cNvSpPr>
          <p:nvPr>
            <p:ph idx="13"/>
          </p:nvPr>
        </p:nvSpPr>
        <p:spPr>
          <a:xfrm>
            <a:off x="352204" y="166985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E2A38AA0-85B7-1359-C1B8-5F76610294F9}"/>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5"/>
                </a:solidFill>
                <a:latin typeface="Inter" panose="02000503000000020004" pitchFamily="2" charset="0"/>
                <a:ea typeface="Inter" panose="02000503000000020004" pitchFamily="2" charset="0"/>
              </a:rPr>
              <a:pPr algn="r"/>
              <a:t>‹#›</a:t>
            </a:fld>
            <a:endParaRPr lang="en-US" sz="800" dirty="0">
              <a:solidFill>
                <a:schemeClr val="accent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192517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able of Contents -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2204" y="316374"/>
            <a:ext cx="8439592" cy="672454"/>
          </a:xfrm>
        </p:spPr>
        <p:txBody>
          <a:bodyPr/>
          <a:lstStyle/>
          <a:p>
            <a:r>
              <a:rPr lang="en-US" dirty="0"/>
              <a:t>Table of Contents</a:t>
            </a:r>
          </a:p>
        </p:txBody>
      </p:sp>
      <p:sp>
        <p:nvSpPr>
          <p:cNvPr id="3" name="Content Placeholder 2"/>
          <p:cNvSpPr>
            <a:spLocks noGrp="1"/>
          </p:cNvSpPr>
          <p:nvPr>
            <p:ph idx="1"/>
          </p:nvPr>
        </p:nvSpPr>
        <p:spPr>
          <a:xfrm>
            <a:off x="352205" y="1491834"/>
            <a:ext cx="889741" cy="3335292"/>
          </a:xfrm>
        </p:spPr>
        <p:txBody>
          <a:bodyPr/>
          <a:lstStyle>
            <a:lvl1pPr marL="0" indent="0">
              <a:buNone/>
              <a:defRPr b="1"/>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
        <p:nvSpPr>
          <p:cNvPr id="4" name="Content Placeholder 2">
            <a:extLst>
              <a:ext uri="{FF2B5EF4-FFF2-40B4-BE49-F238E27FC236}">
                <a16:creationId xmlns:a16="http://schemas.microsoft.com/office/drawing/2014/main" id="{CB436C4F-2EA0-39B8-CB7E-A853F879F7E9}"/>
              </a:ext>
            </a:extLst>
          </p:cNvPr>
          <p:cNvSpPr>
            <a:spLocks noGrp="1"/>
          </p:cNvSpPr>
          <p:nvPr>
            <p:ph idx="13"/>
          </p:nvPr>
        </p:nvSpPr>
        <p:spPr>
          <a:xfrm>
            <a:off x="1637731" y="1491834"/>
            <a:ext cx="7154065" cy="3335292"/>
          </a:xfrm>
        </p:spPr>
        <p:txBody>
          <a:bodyPr>
            <a:noAutofit/>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a:t>
            </a:r>
          </a:p>
        </p:txBody>
      </p:sp>
    </p:spTree>
    <p:extLst>
      <p:ext uri="{BB962C8B-B14F-4D97-AF65-F5344CB8AC3E}">
        <p14:creationId xmlns:p14="http://schemas.microsoft.com/office/powerpoint/2010/main" val="1370817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 Header">
    <p:spTree>
      <p:nvGrpSpPr>
        <p:cNvPr id="1" name=""/>
        <p:cNvGrpSpPr/>
        <p:nvPr/>
      </p:nvGrpSpPr>
      <p:grpSpPr>
        <a:xfrm>
          <a:off x="0" y="0"/>
          <a:ext cx="0" cy="0"/>
          <a:chOff x="0" y="0"/>
          <a:chExt cx="0" cy="0"/>
        </a:xfrm>
      </p:grpSpPr>
      <p:sp>
        <p:nvSpPr>
          <p:cNvPr id="2" name="Title 1"/>
          <p:cNvSpPr>
            <a:spLocks noGrp="1"/>
          </p:cNvSpPr>
          <p:nvPr>
            <p:ph type="title"/>
          </p:nvPr>
        </p:nvSpPr>
        <p:spPr>
          <a:xfrm>
            <a:off x="352203" y="316374"/>
            <a:ext cx="8482121" cy="672454"/>
          </a:xfrm>
        </p:spPr>
        <p:txBody>
          <a:bodyPr/>
          <a:lstStyle/>
          <a:p>
            <a:r>
              <a:rPr lang="en-US"/>
              <a:t>Click to edit Master title style</a:t>
            </a:r>
            <a:endParaRPr lang="en-US" dirty="0"/>
          </a:p>
        </p:txBody>
      </p:sp>
      <p:sp>
        <p:nvSpPr>
          <p:cNvPr id="3" name="Content Placeholder 2"/>
          <p:cNvSpPr>
            <a:spLocks noGrp="1"/>
          </p:cNvSpPr>
          <p:nvPr>
            <p:ph idx="1"/>
          </p:nvPr>
        </p:nvSpPr>
        <p:spPr>
          <a:xfrm>
            <a:off x="352203" y="1441254"/>
            <a:ext cx="8482122"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4951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alf Page with Image - Header">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40BB9291-4A7C-E7D2-CB3F-FE89FDF597C8}"/>
              </a:ext>
            </a:extLst>
          </p:cNvPr>
          <p:cNvSpPr>
            <a:spLocks noGrp="1" noChangeAspect="1"/>
          </p:cNvSpPr>
          <p:nvPr>
            <p:ph type="pic" idx="1"/>
          </p:nvPr>
        </p:nvSpPr>
        <p:spPr>
          <a:xfrm>
            <a:off x="4572000" y="640884"/>
            <a:ext cx="4219796" cy="3861732"/>
          </a:xfrm>
          <a:prstGeom prst="roundRect">
            <a:avLst>
              <a:gd name="adj" fmla="val 4646"/>
            </a:avLst>
          </a:prstGeom>
          <a:solidFill>
            <a:schemeClr val="bg2"/>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3" name="Title 1">
            <a:extLst>
              <a:ext uri="{FF2B5EF4-FFF2-40B4-BE49-F238E27FC236}">
                <a16:creationId xmlns:a16="http://schemas.microsoft.com/office/drawing/2014/main" id="{85AABA89-744C-0977-3F5E-6FC86913248F}"/>
              </a:ext>
            </a:extLst>
          </p:cNvPr>
          <p:cNvSpPr>
            <a:spLocks noGrp="1"/>
          </p:cNvSpPr>
          <p:nvPr>
            <p:ph type="title"/>
          </p:nvPr>
        </p:nvSpPr>
        <p:spPr>
          <a:xfrm>
            <a:off x="352204" y="316374"/>
            <a:ext cx="3810363" cy="672454"/>
          </a:xfrm>
        </p:spPr>
        <p:txBody>
          <a:bodyPr/>
          <a:lstStyle/>
          <a:p>
            <a:r>
              <a:rPr lang="en-US" dirty="0"/>
              <a:t>Click to edit</a:t>
            </a:r>
          </a:p>
        </p:txBody>
      </p:sp>
      <p:sp>
        <p:nvSpPr>
          <p:cNvPr id="4" name="Content Placeholder 2">
            <a:extLst>
              <a:ext uri="{FF2B5EF4-FFF2-40B4-BE49-F238E27FC236}">
                <a16:creationId xmlns:a16="http://schemas.microsoft.com/office/drawing/2014/main" id="{D4FD9B88-240A-7B94-14FC-84AC289D8E3C}"/>
              </a:ext>
            </a:extLst>
          </p:cNvPr>
          <p:cNvSpPr>
            <a:spLocks noGrp="1"/>
          </p:cNvSpPr>
          <p:nvPr>
            <p:ph idx="13"/>
          </p:nvPr>
        </p:nvSpPr>
        <p:spPr>
          <a:xfrm>
            <a:off x="352204" y="1342854"/>
            <a:ext cx="3810363"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8182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38D7-EE36-C3A8-B41F-14AD12BF9F8E}"/>
              </a:ext>
            </a:extLst>
          </p:cNvPr>
          <p:cNvSpPr>
            <a:spLocks noGrp="1"/>
          </p:cNvSpPr>
          <p:nvPr>
            <p:ph type="ctrTitle"/>
          </p:nvPr>
        </p:nvSpPr>
        <p:spPr>
          <a:xfrm>
            <a:off x="1143000" y="841772"/>
            <a:ext cx="6858000" cy="1790700"/>
          </a:xfrm>
        </p:spPr>
        <p:txBody>
          <a:bodyPr anchor="b"/>
          <a:lstStyle>
            <a:lvl1pPr algn="ctr">
              <a:defRPr sz="4500" b="1">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3693512D-A4A5-741F-8AC0-FE9289E02B97}"/>
              </a:ext>
            </a:extLst>
          </p:cNvPr>
          <p:cNvSpPr>
            <a:spLocks noGrp="1"/>
          </p:cNvSpPr>
          <p:nvPr>
            <p:ph type="subTitle" idx="1"/>
          </p:nvPr>
        </p:nvSpPr>
        <p:spPr>
          <a:xfrm>
            <a:off x="1143000" y="2701528"/>
            <a:ext cx="6858000" cy="1241822"/>
          </a:xfrm>
        </p:spPr>
        <p:txBody>
          <a:bodyPr/>
          <a:lstStyle>
            <a:lvl1pPr marL="0" indent="0" algn="ctr">
              <a:buNone/>
              <a:defRPr sz="1800">
                <a:solidFill>
                  <a:schemeClr val="bg1">
                    <a:lumMod val="6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Placeholder 5" descr="A red and blue lines on a black background&#10;&#10;Description automatically generated">
            <a:extLst>
              <a:ext uri="{FF2B5EF4-FFF2-40B4-BE49-F238E27FC236}">
                <a16:creationId xmlns:a16="http://schemas.microsoft.com/office/drawing/2014/main" id="{9D80DCB1-B1A4-9FB7-0408-8CA77F60B1F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59" t="-1183" r="-7101" b="-2673"/>
          <a:stretch/>
        </p:blipFill>
        <p:spPr>
          <a:xfrm rot="21185351">
            <a:off x="-67671" y="-944154"/>
            <a:ext cx="4789775" cy="7291367"/>
          </a:xfrm>
          <a:prstGeom prst="rect">
            <a:avLst/>
          </a:prstGeom>
        </p:spPr>
      </p:pic>
    </p:spTree>
    <p:extLst>
      <p:ext uri="{BB962C8B-B14F-4D97-AF65-F5344CB8AC3E}">
        <p14:creationId xmlns:p14="http://schemas.microsoft.com/office/powerpoint/2010/main" val="3398751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5B87-DEFE-6E08-CF9C-A9164810148C}"/>
              </a:ext>
            </a:extLst>
          </p:cNvPr>
          <p:cNvSpPr>
            <a:spLocks noGrp="1"/>
          </p:cNvSpPr>
          <p:nvPr>
            <p:ph type="title"/>
          </p:nvPr>
        </p:nvSpPr>
        <p:spPr>
          <a:xfrm>
            <a:off x="206681" y="157420"/>
            <a:ext cx="6397668" cy="515296"/>
          </a:xfrm>
        </p:spPr>
        <p:txBody>
          <a:bodyPr/>
          <a:lstStyle>
            <a:lvl1pPr>
              <a:defRPr b="1">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AEBDAE8-6791-48F6-E807-076256068C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Graphic 8">
            <a:extLst>
              <a:ext uri="{FF2B5EF4-FFF2-40B4-BE49-F238E27FC236}">
                <a16:creationId xmlns:a16="http://schemas.microsoft.com/office/drawing/2014/main" id="{6F192731-BD13-F48E-68FB-5ACDC4408A6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3483" t="1" b="42445"/>
          <a:stretch/>
        </p:blipFill>
        <p:spPr bwMode="auto">
          <a:xfrm>
            <a:off x="6820175" y="-996957"/>
            <a:ext cx="3270270" cy="16387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198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14" name="Picture 13" descr="Red smoke in the sky&#10;&#10;AI-generated content may be incorrect.">
            <a:extLst>
              <a:ext uri="{FF2B5EF4-FFF2-40B4-BE49-F238E27FC236}">
                <a16:creationId xmlns:a16="http://schemas.microsoft.com/office/drawing/2014/main" id="{F4F682D5-4181-39A3-3DB3-E43894D3269E}"/>
              </a:ext>
            </a:extLst>
          </p:cNvPr>
          <p:cNvPicPr>
            <a:picLocks noChangeAspect="1"/>
          </p:cNvPicPr>
          <p:nvPr userDrawn="1"/>
        </p:nvPicPr>
        <p:blipFill>
          <a:blip r:embed="rId11"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pic>
        <p:nvPicPr>
          <p:cNvPr id="12" name="Picture 11" descr="A black and white flag&#10;&#10;AI-generated content may be incorrect.">
            <a:extLst>
              <a:ext uri="{FF2B5EF4-FFF2-40B4-BE49-F238E27FC236}">
                <a16:creationId xmlns:a16="http://schemas.microsoft.com/office/drawing/2014/main" id="{168DD73C-0801-7A67-7DA2-2B4336E9B299}"/>
              </a:ext>
            </a:extLst>
          </p:cNvPr>
          <p:cNvPicPr>
            <a:picLocks noChangeAspect="1"/>
          </p:cNvPicPr>
          <p:nvPr userDrawn="1"/>
        </p:nvPicPr>
        <p:blipFill>
          <a:blip r:embed="rId12" cstate="screen">
            <a:extLst>
              <a:ext uri="{28A0092B-C50C-407E-A947-70E740481C1C}">
                <a14:useLocalDpi xmlns:a14="http://schemas.microsoft.com/office/drawing/2010/main"/>
              </a:ext>
            </a:extLst>
          </a:blip>
          <a:srcRect t="32814" b="-1516"/>
          <a:stretch/>
        </p:blipFill>
        <p:spPr>
          <a:xfrm>
            <a:off x="0" y="-1"/>
            <a:ext cx="9144000" cy="5143499"/>
          </a:xfrm>
          <a:prstGeom prst="rect">
            <a:avLst/>
          </a:prstGeom>
        </p:spPr>
      </p:pic>
      <p:sp>
        <p:nvSpPr>
          <p:cNvPr id="2" name="Title Placeholder 1"/>
          <p:cNvSpPr>
            <a:spLocks noGrp="1"/>
          </p:cNvSpPr>
          <p:nvPr>
            <p:ph type="title"/>
          </p:nvPr>
        </p:nvSpPr>
        <p:spPr>
          <a:xfrm>
            <a:off x="352204" y="316374"/>
            <a:ext cx="7886700" cy="672454"/>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52204" y="1018344"/>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5">
            <a:extLst>
              <a:ext uri="{FF2B5EF4-FFF2-40B4-BE49-F238E27FC236}">
                <a16:creationId xmlns:a16="http://schemas.microsoft.com/office/drawing/2014/main" id="{78BC1D29-1547-9CB5-F728-5CD4DB95D743}"/>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6"/>
                </a:solidFill>
                <a:latin typeface="Inter" panose="02000503000000020004" pitchFamily="2" charset="0"/>
                <a:ea typeface="Inter" panose="02000503000000020004" pitchFamily="2" charset="0"/>
              </a:rPr>
              <a:pPr algn="r"/>
              <a:t>‹#›</a:t>
            </a:fld>
            <a:endParaRPr lang="en-US" sz="800" dirty="0">
              <a:solidFill>
                <a:schemeClr val="accent6"/>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485376745"/>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74" r:id="rId3"/>
    <p:sldLayoutId id="2147483662" r:id="rId4"/>
    <p:sldLayoutId id="2147483664" r:id="rId5"/>
    <p:sldLayoutId id="2147483675" r:id="rId6"/>
    <p:sldLayoutId id="2147483669" r:id="rId7"/>
    <p:sldLayoutId id="2147483676" r:id="rId8"/>
    <p:sldLayoutId id="2147483677" r:id="rId9"/>
  </p:sldLayoutIdLst>
  <p:txStyles>
    <p:title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14" name="Picture 13" descr="Red smoke in the sky&#10;&#10;AI-generated content may be incorrect.">
            <a:extLst>
              <a:ext uri="{FF2B5EF4-FFF2-40B4-BE49-F238E27FC236}">
                <a16:creationId xmlns:a16="http://schemas.microsoft.com/office/drawing/2014/main" id="{F4F682D5-4181-39A3-3DB3-E43894D3269E}"/>
              </a:ext>
            </a:extLst>
          </p:cNvPr>
          <p:cNvPicPr>
            <a:picLocks noChangeAspect="1"/>
          </p:cNvPicPr>
          <p:nvPr userDrawn="1"/>
        </p:nvPicPr>
        <p:blipFill>
          <a:blip r:embed="rId7"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pic>
        <p:nvPicPr>
          <p:cNvPr id="12" name="Picture 11" descr="A black and white flag&#10;&#10;AI-generated content may be incorrect.">
            <a:extLst>
              <a:ext uri="{FF2B5EF4-FFF2-40B4-BE49-F238E27FC236}">
                <a16:creationId xmlns:a16="http://schemas.microsoft.com/office/drawing/2014/main" id="{168DD73C-0801-7A67-7DA2-2B4336E9B299}"/>
              </a:ext>
            </a:extLst>
          </p:cNvPr>
          <p:cNvPicPr>
            <a:picLocks noChangeAspect="1"/>
          </p:cNvPicPr>
          <p:nvPr userDrawn="1"/>
        </p:nvPicPr>
        <p:blipFill>
          <a:blip r:embed="rId8" cstate="screen">
            <a:extLst>
              <a:ext uri="{28A0092B-C50C-407E-A947-70E740481C1C}">
                <a14:useLocalDpi xmlns:a14="http://schemas.microsoft.com/office/drawing/2010/main"/>
              </a:ext>
            </a:extLst>
          </a:blip>
          <a:srcRect t="27123" b="8974"/>
          <a:stretch/>
        </p:blipFill>
        <p:spPr>
          <a:xfrm>
            <a:off x="0" y="0"/>
            <a:ext cx="9144000" cy="4727864"/>
          </a:xfrm>
          <a:prstGeom prst="rect">
            <a:avLst/>
          </a:prstGeom>
        </p:spPr>
      </p:pic>
      <p:sp>
        <p:nvSpPr>
          <p:cNvPr id="2" name="Title Placeholder 1"/>
          <p:cNvSpPr>
            <a:spLocks noGrp="1"/>
          </p:cNvSpPr>
          <p:nvPr>
            <p:ph type="title"/>
          </p:nvPr>
        </p:nvSpPr>
        <p:spPr>
          <a:xfrm>
            <a:off x="352204" y="316374"/>
            <a:ext cx="7886700" cy="672454"/>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52204" y="1018344"/>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5">
            <a:extLst>
              <a:ext uri="{FF2B5EF4-FFF2-40B4-BE49-F238E27FC236}">
                <a16:creationId xmlns:a16="http://schemas.microsoft.com/office/drawing/2014/main" id="{78BC1D29-1547-9CB5-F728-5CD4DB95D743}"/>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6"/>
                </a:solidFill>
                <a:latin typeface="Inter" panose="02000503000000020004" pitchFamily="2" charset="0"/>
                <a:ea typeface="Inter" panose="02000503000000020004" pitchFamily="2" charset="0"/>
              </a:rPr>
              <a:pPr algn="r"/>
              <a:t>‹#›</a:t>
            </a:fld>
            <a:endParaRPr lang="en-US" sz="800" dirty="0">
              <a:solidFill>
                <a:schemeClr val="accent6"/>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799837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txStyles>
    <p:titleStyle>
      <a:lvl1pPr algn="l" defTabSz="685800" rtl="0" eaLnBrk="1" latinLnBrk="0" hangingPunct="1">
        <a:lnSpc>
          <a:spcPct val="90000"/>
        </a:lnSpc>
        <a:spcBef>
          <a:spcPct val="0"/>
        </a:spcBef>
        <a:buNone/>
        <a:defRPr sz="2800" b="1" kern="1200">
          <a:solidFill>
            <a:schemeClr val="tx1"/>
          </a:solidFill>
          <a:latin typeface="Inter" panose="02000503000000020004" pitchFamily="2" charset="0"/>
          <a:ea typeface="Inter" panose="02000503000000020004"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14" name="Picture 13" descr="Red smoke in the sky&#10;&#10;AI-generated content may be incorrect.">
            <a:extLst>
              <a:ext uri="{FF2B5EF4-FFF2-40B4-BE49-F238E27FC236}">
                <a16:creationId xmlns:a16="http://schemas.microsoft.com/office/drawing/2014/main" id="{F4F682D5-4181-39A3-3DB3-E43894D3269E}"/>
              </a:ext>
            </a:extLst>
          </p:cNvPr>
          <p:cNvPicPr>
            <a:picLocks noChangeAspect="1"/>
          </p:cNvPicPr>
          <p:nvPr userDrawn="1"/>
        </p:nvPicPr>
        <p:blipFill>
          <a:blip r:embed="rId6"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pic>
        <p:nvPicPr>
          <p:cNvPr id="12" name="Picture 11" descr="A black and white flag&#10;&#10;AI-generated content may be incorrect.">
            <a:extLst>
              <a:ext uri="{FF2B5EF4-FFF2-40B4-BE49-F238E27FC236}">
                <a16:creationId xmlns:a16="http://schemas.microsoft.com/office/drawing/2014/main" id="{168DD73C-0801-7A67-7DA2-2B4336E9B299}"/>
              </a:ext>
            </a:extLst>
          </p:cNvPr>
          <p:cNvPicPr>
            <a:picLocks noChangeAspect="1"/>
          </p:cNvPicPr>
          <p:nvPr userDrawn="1"/>
        </p:nvPicPr>
        <p:blipFill>
          <a:blip r:embed="rId7" cstate="screen">
            <a:extLst>
              <a:ext uri="{28A0092B-C50C-407E-A947-70E740481C1C}">
                <a14:useLocalDpi xmlns:a14="http://schemas.microsoft.com/office/drawing/2010/main"/>
              </a:ext>
            </a:extLst>
          </a:blip>
          <a:srcRect t="38921" b="-7623"/>
          <a:stretch/>
        </p:blipFill>
        <p:spPr>
          <a:xfrm rot="10800000">
            <a:off x="0" y="11722"/>
            <a:ext cx="9144000" cy="5143499"/>
          </a:xfrm>
          <a:prstGeom prst="rect">
            <a:avLst/>
          </a:prstGeom>
        </p:spPr>
      </p:pic>
      <p:sp>
        <p:nvSpPr>
          <p:cNvPr id="2" name="Title Placeholder 1"/>
          <p:cNvSpPr>
            <a:spLocks noGrp="1"/>
          </p:cNvSpPr>
          <p:nvPr>
            <p:ph type="title"/>
          </p:nvPr>
        </p:nvSpPr>
        <p:spPr>
          <a:xfrm>
            <a:off x="352204" y="316374"/>
            <a:ext cx="7886700" cy="672454"/>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52204" y="1520707"/>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5">
            <a:extLst>
              <a:ext uri="{FF2B5EF4-FFF2-40B4-BE49-F238E27FC236}">
                <a16:creationId xmlns:a16="http://schemas.microsoft.com/office/drawing/2014/main" id="{78BC1D29-1547-9CB5-F728-5CD4DB95D743}"/>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5"/>
                </a:solidFill>
                <a:latin typeface="Inter" panose="02000503000000020004" pitchFamily="2" charset="0"/>
                <a:ea typeface="Inter" panose="02000503000000020004" pitchFamily="2" charset="0"/>
              </a:rPr>
              <a:pPr algn="r"/>
              <a:t>‹#›</a:t>
            </a:fld>
            <a:endParaRPr lang="en-US" sz="800" dirty="0">
              <a:solidFill>
                <a:schemeClr val="accent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14836534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4" r:id="rId3"/>
    <p:sldLayoutId id="2147483685" r:id="rId4"/>
  </p:sldLayoutIdLst>
  <p:txStyles>
    <p:titleStyle>
      <a:lvl1pPr algn="l" defTabSz="685800" rtl="0" eaLnBrk="1" latinLnBrk="0" hangingPunct="1">
        <a:lnSpc>
          <a:spcPct val="90000"/>
        </a:lnSpc>
        <a:spcBef>
          <a:spcPct val="0"/>
        </a:spcBef>
        <a:buNone/>
        <a:defRPr sz="2800" b="1" kern="1200">
          <a:solidFill>
            <a:schemeClr val="accent6"/>
          </a:solidFill>
          <a:latin typeface="Inter" panose="02000503000000020004" pitchFamily="2" charset="0"/>
          <a:ea typeface="Inter" panose="02000503000000020004"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a:gsLst>
            <a:gs pos="10000">
              <a:schemeClr val="tx1"/>
            </a:gs>
            <a:gs pos="90000">
              <a:schemeClr val="bg1"/>
            </a:gs>
          </a:gsLst>
          <a:lin ang="0" scaled="0"/>
        </a:gradFill>
        <a:effectLst/>
      </p:bgPr>
    </p:bg>
    <p:spTree>
      <p:nvGrpSpPr>
        <p:cNvPr id="1" name=""/>
        <p:cNvGrpSpPr/>
        <p:nvPr/>
      </p:nvGrpSpPr>
      <p:grpSpPr>
        <a:xfrm>
          <a:off x="0" y="0"/>
          <a:ext cx="0" cy="0"/>
          <a:chOff x="0" y="0"/>
          <a:chExt cx="0" cy="0"/>
        </a:xfrm>
      </p:grpSpPr>
      <p:pic>
        <p:nvPicPr>
          <p:cNvPr id="14" name="Picture 13" descr="Red smoke in the sky&#10;&#10;AI-generated content may be incorrect.">
            <a:extLst>
              <a:ext uri="{FF2B5EF4-FFF2-40B4-BE49-F238E27FC236}">
                <a16:creationId xmlns:a16="http://schemas.microsoft.com/office/drawing/2014/main" id="{F4F682D5-4181-39A3-3DB3-E43894D3269E}"/>
              </a:ext>
            </a:extLst>
          </p:cNvPr>
          <p:cNvPicPr>
            <a:picLocks noChangeAspect="1"/>
          </p:cNvPicPr>
          <p:nvPr userDrawn="1"/>
        </p:nvPicPr>
        <p:blipFill>
          <a:blip r:embed="rId5" cstate="print">
            <a:alphaModFix amt="32000"/>
            <a:extLst>
              <a:ext uri="{28A0092B-C50C-407E-A947-70E740481C1C}">
                <a14:useLocalDpi xmlns:a14="http://schemas.microsoft.com/office/drawing/2010/main"/>
              </a:ext>
            </a:extLst>
          </a:blip>
          <a:srcRect l="34503"/>
          <a:stretch/>
        </p:blipFill>
        <p:spPr>
          <a:xfrm>
            <a:off x="0" y="1"/>
            <a:ext cx="9144000" cy="5143499"/>
          </a:xfrm>
          <a:prstGeom prst="rect">
            <a:avLst/>
          </a:prstGeom>
        </p:spPr>
      </p:pic>
      <p:pic>
        <p:nvPicPr>
          <p:cNvPr id="12" name="Picture 11" descr="A black and white flag&#10;&#10;AI-generated content may be incorrect.">
            <a:extLst>
              <a:ext uri="{FF2B5EF4-FFF2-40B4-BE49-F238E27FC236}">
                <a16:creationId xmlns:a16="http://schemas.microsoft.com/office/drawing/2014/main" id="{168DD73C-0801-7A67-7DA2-2B4336E9B299}"/>
              </a:ext>
            </a:extLst>
          </p:cNvPr>
          <p:cNvPicPr>
            <a:picLocks noChangeAspect="1"/>
          </p:cNvPicPr>
          <p:nvPr userDrawn="1"/>
        </p:nvPicPr>
        <p:blipFill>
          <a:blip r:embed="rId6" cstate="screen">
            <a:extLst>
              <a:ext uri="{28A0092B-C50C-407E-A947-70E740481C1C}">
                <a14:useLocalDpi xmlns:a14="http://schemas.microsoft.com/office/drawing/2010/main"/>
              </a:ext>
            </a:extLst>
          </a:blip>
          <a:srcRect t="21572" b="22777"/>
          <a:stretch/>
        </p:blipFill>
        <p:spPr>
          <a:xfrm rot="10800000">
            <a:off x="0" y="988827"/>
            <a:ext cx="9144000" cy="4166393"/>
          </a:xfrm>
          <a:prstGeom prst="rect">
            <a:avLst/>
          </a:prstGeom>
        </p:spPr>
      </p:pic>
      <p:sp>
        <p:nvSpPr>
          <p:cNvPr id="2" name="Title Placeholder 1"/>
          <p:cNvSpPr>
            <a:spLocks noGrp="1"/>
          </p:cNvSpPr>
          <p:nvPr>
            <p:ph type="title"/>
          </p:nvPr>
        </p:nvSpPr>
        <p:spPr>
          <a:xfrm>
            <a:off x="352204" y="316374"/>
            <a:ext cx="7886700" cy="672454"/>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352204" y="1520707"/>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5">
            <a:extLst>
              <a:ext uri="{FF2B5EF4-FFF2-40B4-BE49-F238E27FC236}">
                <a16:creationId xmlns:a16="http://schemas.microsoft.com/office/drawing/2014/main" id="{78BC1D29-1547-9CB5-F728-5CD4DB95D743}"/>
              </a:ext>
            </a:extLst>
          </p:cNvPr>
          <p:cNvSpPr txBox="1">
            <a:spLocks/>
          </p:cNvSpPr>
          <p:nvPr userDrawn="1"/>
        </p:nvSpPr>
        <p:spPr>
          <a:xfrm>
            <a:off x="8486110" y="4854549"/>
            <a:ext cx="547986" cy="35928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03338254-8495-5B4A-A563-F9A824C22A29}" type="slidenum">
              <a:rPr lang="en-US" sz="800" smtClean="0">
                <a:solidFill>
                  <a:schemeClr val="accent5"/>
                </a:solidFill>
                <a:latin typeface="Inter" panose="02000503000000020004" pitchFamily="2" charset="0"/>
                <a:ea typeface="Inter" panose="02000503000000020004" pitchFamily="2" charset="0"/>
              </a:rPr>
              <a:pPr algn="r"/>
              <a:t>‹#›</a:t>
            </a:fld>
            <a:endParaRPr lang="en-US" sz="800" dirty="0">
              <a:solidFill>
                <a:schemeClr val="accent5"/>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78297318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txStyles>
    <p:titleStyle>
      <a:lvl1pPr algn="l" defTabSz="685800" rtl="0" eaLnBrk="1" latinLnBrk="0" hangingPunct="1">
        <a:lnSpc>
          <a:spcPct val="90000"/>
        </a:lnSpc>
        <a:spcBef>
          <a:spcPct val="0"/>
        </a:spcBef>
        <a:buNone/>
        <a:defRPr sz="2800" b="1" kern="1200">
          <a:solidFill>
            <a:schemeClr val="accent6"/>
          </a:solidFill>
          <a:latin typeface="Inter" panose="02000503000000020004" pitchFamily="2" charset="0"/>
          <a:ea typeface="Inter" panose="02000503000000020004"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D5828A-BCFD-15CF-9480-3B5BFDC0A96D}"/>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D7ADBD-84E6-E6BD-3842-3BD22DA2DA4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3031995"/>
      </p:ext>
    </p:extLst>
  </p:cSld>
  <p:clrMap bg1="lt1" tx1="dk1" bg2="lt2" tx2="dk2" accent1="accent1" accent2="accent2" accent3="accent3" accent4="accent4" accent5="accent5" accent6="accent6" hlink="hlink" folHlink="folHlink"/>
  <p:sldLayoutIdLst>
    <p:sldLayoutId id="2147483699" r:id="rId1"/>
    <p:sldLayoutId id="2147483700" r:id="rId2"/>
  </p:sldLayoutIdLst>
  <p:txStyles>
    <p:titleStyle>
      <a:lvl1pPr algn="l" defTabSz="685800" rtl="0" eaLnBrk="1" latinLnBrk="0" hangingPunct="1">
        <a:lnSpc>
          <a:spcPct val="90000"/>
        </a:lnSpc>
        <a:spcBef>
          <a:spcPct val="0"/>
        </a:spcBef>
        <a:buNone/>
        <a:defRPr sz="3300" kern="1200">
          <a:solidFill>
            <a:schemeClr val="tx1"/>
          </a:solidFill>
          <a:latin typeface="Open Sans" pitchFamily="2" charset="0"/>
          <a:ea typeface="Open Sans" pitchFamily="2" charset="0"/>
          <a:cs typeface="Open Sans" pitchFamily="2"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Open Sans" pitchFamily="2" charset="0"/>
          <a:ea typeface="Open Sans" pitchFamily="2" charset="0"/>
          <a:cs typeface="Open Sans" pitchFamily="2"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pitchFamily="2" charset="0"/>
          <a:ea typeface="Open Sans" pitchFamily="2" charset="0"/>
          <a:cs typeface="Open Sans" pitchFamily="2"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pitchFamily="2" charset="0"/>
          <a:ea typeface="Open Sans" pitchFamily="2" charset="0"/>
          <a:cs typeface="Open Sans" pitchFamily="2"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pitchFamily="2" charset="0"/>
          <a:ea typeface="Open Sans" pitchFamily="2" charset="0"/>
          <a:cs typeface="Open Sans"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2.png"/><Relationship Id="rId5" Type="http://schemas.openxmlformats.org/officeDocument/2006/relationships/image" Target="../media/image1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image" Target="../media/image12.png"/><Relationship Id="rId5" Type="http://schemas.openxmlformats.org/officeDocument/2006/relationships/notesSlide" Target="../notesSlides/notesSlide5.xml"/><Relationship Id="rId4"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12.png"/><Relationship Id="rId2" Type="http://schemas.microsoft.com/office/2007/relationships/media" Target="../media/media6.m4a"/><Relationship Id="rId1" Type="http://schemas.openxmlformats.org/officeDocument/2006/relationships/tags" Target="../tags/tag2.xml"/><Relationship Id="rId6" Type="http://schemas.openxmlformats.org/officeDocument/2006/relationships/image" Target="../media/image15.png"/><Relationship Id="rId5" Type="http://schemas.openxmlformats.org/officeDocument/2006/relationships/notesSlide" Target="../notesSlides/notesSlide6.xml"/><Relationship Id="rId4"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2.png"/><Relationship Id="rId5" Type="http://schemas.openxmlformats.org/officeDocument/2006/relationships/image" Target="../media/image16.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12.png"/><Relationship Id="rId3" Type="http://schemas.openxmlformats.org/officeDocument/2006/relationships/slideLayout" Target="../slideLayouts/slideLayout18.xml"/><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audio" Target="../media/media9.m4a"/><Relationship Id="rId1" Type="http://schemas.microsoft.com/office/2007/relationships/media" Target="../media/media9.m4a"/><Relationship Id="rId6" Type="http://schemas.microsoft.com/office/2007/relationships/hdphoto" Target="../media/hdphoto3.wdp"/><Relationship Id="rId11" Type="http://schemas.openxmlformats.org/officeDocument/2006/relationships/image" Target="../media/image22.jpeg"/><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notesSlide" Target="../notesSlides/notesSlide9.xml"/><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2.png"/><Relationship Id="rId5" Type="http://schemas.openxmlformats.org/officeDocument/2006/relationships/image" Target="../media/image2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2.png"/><Relationship Id="rId5" Type="http://schemas.openxmlformats.org/officeDocument/2006/relationships/image" Target="../media/image27.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2.png"/><Relationship Id="rId5" Type="http://schemas.openxmlformats.org/officeDocument/2006/relationships/image" Target="../media/image28.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slideLayout" Target="../slideLayouts/slideLayout4.xml"/><Relationship Id="rId7" Type="http://schemas.openxmlformats.org/officeDocument/2006/relationships/image" Target="../media/image31.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notesSlide" Target="../notesSlides/notesSlide14.xml"/><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2.png"/><Relationship Id="rId5" Type="http://schemas.openxmlformats.org/officeDocument/2006/relationships/image" Target="../media/image33.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2.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4.png"/><Relationship Id="rId5" Type="http://schemas.openxmlformats.org/officeDocument/2006/relationships/hyperlink" Target="https://neris.fsri.org/integration-partners" TargetMode="External"/><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2.png"/><Relationship Id="rId5" Type="http://schemas.openxmlformats.org/officeDocument/2006/relationships/image" Target="../media/image35.jpe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12.png"/><Relationship Id="rId3" Type="http://schemas.openxmlformats.org/officeDocument/2006/relationships/slideLayout" Target="../slideLayouts/slideLayout6.xml"/><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notesSlide" Target="../notesSlides/notesSlide18.xml"/><Relationship Id="rId9"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2.png"/><Relationship Id="rId5" Type="http://schemas.openxmlformats.org/officeDocument/2006/relationships/image" Target="../media/image44.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2.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hyperlink" Target="https://www.usfa.fema.gov/nfirs/about/sunset/index.html" TargetMode="External"/><Relationship Id="rId5" Type="http://schemas.openxmlformats.org/officeDocument/2006/relationships/hyperlink" Target="https://www.fema.gov/about/openfema/data-sets/fema-usfa-nfirs-annual-data" TargetMode="External"/><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12.png"/><Relationship Id="rId5" Type="http://schemas.openxmlformats.org/officeDocument/2006/relationships/image" Target="../media/image45.png"/><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12.png"/><Relationship Id="rId4"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2.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hyperlink" Target="mailto:Sarah2.brown@wisconsin.gov" TargetMode="External"/><Relationship Id="rId5" Type="http://schemas.openxmlformats.org/officeDocument/2006/relationships/hyperlink" Target="mailto:NERIS.Helpdesk@UL.ORG-" TargetMode="External"/><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audio" Target="../media/media26.m4a"/><Relationship Id="rId7" Type="http://schemas.openxmlformats.org/officeDocument/2006/relationships/image" Target="../media/image12.png"/><Relationship Id="rId2" Type="http://schemas.microsoft.com/office/2007/relationships/media" Target="../media/media26.m4a"/><Relationship Id="rId1" Type="http://schemas.openxmlformats.org/officeDocument/2006/relationships/tags" Target="../tags/tag3.xml"/><Relationship Id="rId6" Type="http://schemas.openxmlformats.org/officeDocument/2006/relationships/hyperlink" Target="https://neris.fsri.org/" TargetMode="External"/><Relationship Id="rId5" Type="http://schemas.openxmlformats.org/officeDocument/2006/relationships/notesSlide" Target="../notesSlides/notesSlide24.xml"/><Relationship Id="rId4"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7803C-9888-494C-8BB5-A3884E712295}"/>
              </a:ext>
            </a:extLst>
          </p:cNvPr>
          <p:cNvSpPr>
            <a:spLocks noGrp="1"/>
          </p:cNvSpPr>
          <p:nvPr>
            <p:ph type="ctrTitle"/>
          </p:nvPr>
        </p:nvSpPr>
        <p:spPr>
          <a:xfrm>
            <a:off x="617956" y="1676399"/>
            <a:ext cx="8062020" cy="2300177"/>
          </a:xfrm>
        </p:spPr>
        <p:txBody>
          <a:bodyPr/>
          <a:lstStyle/>
          <a:p>
            <a:r>
              <a:rPr lang="en-US" sz="4200" dirty="0"/>
              <a:t>National Emergency Response Information System Overview</a:t>
            </a:r>
            <a:br>
              <a:rPr lang="en-US" sz="4200" dirty="0"/>
            </a:br>
            <a:br>
              <a:rPr lang="en-US" sz="4200" dirty="0"/>
            </a:br>
            <a:r>
              <a:rPr lang="en-US" sz="2400" dirty="0"/>
              <a:t>Fall 2025</a:t>
            </a:r>
            <a:br>
              <a:rPr lang="en-US" sz="4400" dirty="0"/>
            </a:br>
            <a:endParaRPr lang="en-US" sz="4200" dirty="0"/>
          </a:p>
        </p:txBody>
      </p:sp>
      <p:pic>
        <p:nvPicPr>
          <p:cNvPr id="15" name="Audio 14">
            <a:hlinkClick r:id="" action="ppaction://media"/>
            <a:extLst>
              <a:ext uri="{FF2B5EF4-FFF2-40B4-BE49-F238E27FC236}">
                <a16:creationId xmlns:a16="http://schemas.microsoft.com/office/drawing/2014/main" id="{B3D21C01-457A-5572-0B52-530E8ADAD1D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66549196"/>
      </p:ext>
    </p:extLst>
  </p:cSld>
  <p:clrMapOvr>
    <a:masterClrMapping/>
  </p:clrMapOvr>
  <mc:AlternateContent xmlns:mc="http://schemas.openxmlformats.org/markup-compatibility/2006">
    <mc:Choice xmlns:p14="http://schemas.microsoft.com/office/powerpoint/2010/main" Requires="p14">
      <p:transition spd="slow" p14:dur="2000" advTm="34746"/>
    </mc:Choice>
    <mc:Fallback>
      <p:transition spd="slow" advTm="347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6"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5"/>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20A3F-840C-44A6-4BCF-1C3E8C31A7CD}"/>
              </a:ext>
            </a:extLst>
          </p:cNvPr>
          <p:cNvSpPr>
            <a:spLocks noGrp="1"/>
          </p:cNvSpPr>
          <p:nvPr>
            <p:ph type="title"/>
          </p:nvPr>
        </p:nvSpPr>
        <p:spPr/>
        <p:txBody>
          <a:bodyPr/>
          <a:lstStyle/>
          <a:p>
            <a:r>
              <a:rPr lang="en-US" dirty="0"/>
              <a:t>Table of Contents</a:t>
            </a:r>
          </a:p>
        </p:txBody>
      </p:sp>
      <p:sp>
        <p:nvSpPr>
          <p:cNvPr id="3" name="Content Placeholder 2">
            <a:extLst>
              <a:ext uri="{FF2B5EF4-FFF2-40B4-BE49-F238E27FC236}">
                <a16:creationId xmlns:a16="http://schemas.microsoft.com/office/drawing/2014/main" id="{4E0D7EDA-483E-31DD-978B-981E762FDF5C}"/>
              </a:ext>
            </a:extLst>
          </p:cNvPr>
          <p:cNvSpPr>
            <a:spLocks noGrp="1"/>
          </p:cNvSpPr>
          <p:nvPr>
            <p:ph idx="1"/>
          </p:nvPr>
        </p:nvSpPr>
        <p:spPr>
          <a:xfrm>
            <a:off x="352204" y="1247706"/>
            <a:ext cx="889741" cy="672454"/>
          </a:xfrm>
        </p:spPr>
        <p:txBody>
          <a:bodyPr>
            <a:noAutofit/>
          </a:bodyPr>
          <a:lstStyle/>
          <a:p>
            <a:pPr>
              <a:lnSpc>
                <a:spcPct val="100000"/>
              </a:lnSpc>
            </a:pPr>
            <a:r>
              <a:rPr lang="en-US" sz="3200" dirty="0">
                <a:solidFill>
                  <a:schemeClr val="bg1"/>
                </a:solidFill>
              </a:rPr>
              <a:t>01</a:t>
            </a:r>
          </a:p>
        </p:txBody>
      </p:sp>
      <p:sp>
        <p:nvSpPr>
          <p:cNvPr id="4" name="Content Placeholder 3">
            <a:extLst>
              <a:ext uri="{FF2B5EF4-FFF2-40B4-BE49-F238E27FC236}">
                <a16:creationId xmlns:a16="http://schemas.microsoft.com/office/drawing/2014/main" id="{19BE1AFA-4008-3D19-80A9-F5ADD174D889}"/>
              </a:ext>
            </a:extLst>
          </p:cNvPr>
          <p:cNvSpPr>
            <a:spLocks noGrp="1"/>
          </p:cNvSpPr>
          <p:nvPr>
            <p:ph idx="13"/>
          </p:nvPr>
        </p:nvSpPr>
        <p:spPr>
          <a:xfrm>
            <a:off x="1584286" y="1316683"/>
            <a:ext cx="6454318" cy="680832"/>
          </a:xfrm>
        </p:spPr>
        <p:txBody>
          <a:bodyPr lIns="0">
            <a:noAutofit/>
          </a:bodyPr>
          <a:lstStyle/>
          <a:p>
            <a:pPr>
              <a:lnSpc>
                <a:spcPts val="1980"/>
              </a:lnSpc>
            </a:pPr>
            <a:r>
              <a:rPr lang="en-US" sz="2200" b="1" dirty="0">
                <a:solidFill>
                  <a:schemeClr val="bg1"/>
                </a:solidFill>
              </a:rPr>
              <a:t>NFIRS History &amp; What is NERIS and Why Do We Need it?</a:t>
            </a:r>
            <a:br>
              <a:rPr lang="en-US" dirty="0"/>
            </a:br>
            <a:r>
              <a:rPr lang="en-US" dirty="0"/>
              <a:t> </a:t>
            </a:r>
            <a:r>
              <a:rPr lang="en-US" sz="1300" dirty="0"/>
              <a:t>Background, Purpose, Concept</a:t>
            </a:r>
          </a:p>
          <a:p>
            <a:pPr>
              <a:lnSpc>
                <a:spcPts val="1980"/>
              </a:lnSpc>
            </a:pPr>
            <a:endParaRPr lang="en-US" dirty="0"/>
          </a:p>
        </p:txBody>
      </p:sp>
      <p:sp>
        <p:nvSpPr>
          <p:cNvPr id="14" name="Content Placeholder 2">
            <a:extLst>
              <a:ext uri="{FF2B5EF4-FFF2-40B4-BE49-F238E27FC236}">
                <a16:creationId xmlns:a16="http://schemas.microsoft.com/office/drawing/2014/main" id="{98C5F846-38A6-F139-488C-0CF8C9DCF0A2}"/>
              </a:ext>
            </a:extLst>
          </p:cNvPr>
          <p:cNvSpPr txBox="1">
            <a:spLocks/>
          </p:cNvSpPr>
          <p:nvPr/>
        </p:nvSpPr>
        <p:spPr>
          <a:xfrm>
            <a:off x="352204" y="2016431"/>
            <a:ext cx="889741" cy="67245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3200" dirty="0">
                <a:solidFill>
                  <a:schemeClr val="bg1"/>
                </a:solidFill>
              </a:rPr>
              <a:t>02</a:t>
            </a:r>
          </a:p>
        </p:txBody>
      </p:sp>
      <p:sp>
        <p:nvSpPr>
          <p:cNvPr id="15" name="Content Placeholder 3">
            <a:extLst>
              <a:ext uri="{FF2B5EF4-FFF2-40B4-BE49-F238E27FC236}">
                <a16:creationId xmlns:a16="http://schemas.microsoft.com/office/drawing/2014/main" id="{688D6D4D-523A-6FBE-7C1D-427E0E210A64}"/>
              </a:ext>
            </a:extLst>
          </p:cNvPr>
          <p:cNvSpPr txBox="1">
            <a:spLocks/>
          </p:cNvSpPr>
          <p:nvPr/>
        </p:nvSpPr>
        <p:spPr>
          <a:xfrm>
            <a:off x="1529858" y="2078279"/>
            <a:ext cx="6746612" cy="88302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r>
              <a:rPr lang="en-US" sz="2200" b="1" dirty="0">
                <a:solidFill>
                  <a:schemeClr val="bg1"/>
                </a:solidFill>
              </a:rPr>
              <a:t>Key Features</a:t>
            </a:r>
            <a:br>
              <a:rPr lang="en-US" sz="1100" dirty="0"/>
            </a:br>
            <a:r>
              <a:rPr lang="en-US" sz="1100" dirty="0"/>
              <a:t> </a:t>
            </a:r>
            <a:r>
              <a:rPr lang="en-US" sz="1300" dirty="0"/>
              <a:t>Discussion on incident features and modernization examples</a:t>
            </a:r>
          </a:p>
        </p:txBody>
      </p:sp>
      <p:sp>
        <p:nvSpPr>
          <p:cNvPr id="20" name="Content Placeholder 2">
            <a:extLst>
              <a:ext uri="{FF2B5EF4-FFF2-40B4-BE49-F238E27FC236}">
                <a16:creationId xmlns:a16="http://schemas.microsoft.com/office/drawing/2014/main" id="{1DE59023-9F17-BDC9-4236-B65136B24832}"/>
              </a:ext>
            </a:extLst>
          </p:cNvPr>
          <p:cNvSpPr txBox="1">
            <a:spLocks/>
          </p:cNvSpPr>
          <p:nvPr/>
        </p:nvSpPr>
        <p:spPr>
          <a:xfrm>
            <a:off x="333553" y="2772975"/>
            <a:ext cx="889741" cy="67245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3200" dirty="0">
                <a:solidFill>
                  <a:schemeClr val="bg1"/>
                </a:solidFill>
              </a:rPr>
              <a:t>03</a:t>
            </a:r>
          </a:p>
        </p:txBody>
      </p:sp>
      <p:sp>
        <p:nvSpPr>
          <p:cNvPr id="21" name="Content Placeholder 3">
            <a:extLst>
              <a:ext uri="{FF2B5EF4-FFF2-40B4-BE49-F238E27FC236}">
                <a16:creationId xmlns:a16="http://schemas.microsoft.com/office/drawing/2014/main" id="{355C43ED-7D05-485B-9FCA-75BD1CD24789}"/>
              </a:ext>
            </a:extLst>
          </p:cNvPr>
          <p:cNvSpPr txBox="1">
            <a:spLocks/>
          </p:cNvSpPr>
          <p:nvPr/>
        </p:nvSpPr>
        <p:spPr>
          <a:xfrm>
            <a:off x="1542383" y="3235044"/>
            <a:ext cx="6549666" cy="88302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endParaRPr lang="en-US" sz="1300" dirty="0"/>
          </a:p>
        </p:txBody>
      </p:sp>
      <p:sp>
        <p:nvSpPr>
          <p:cNvPr id="26" name="Content Placeholder 2">
            <a:extLst>
              <a:ext uri="{FF2B5EF4-FFF2-40B4-BE49-F238E27FC236}">
                <a16:creationId xmlns:a16="http://schemas.microsoft.com/office/drawing/2014/main" id="{7A51AF55-3546-3BD6-0025-30DB3443C1B0}"/>
              </a:ext>
            </a:extLst>
          </p:cNvPr>
          <p:cNvSpPr txBox="1">
            <a:spLocks/>
          </p:cNvSpPr>
          <p:nvPr/>
        </p:nvSpPr>
        <p:spPr>
          <a:xfrm>
            <a:off x="352204" y="3603652"/>
            <a:ext cx="889741" cy="67245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3200" dirty="0">
                <a:solidFill>
                  <a:schemeClr val="bg1"/>
                </a:solidFill>
              </a:rPr>
              <a:t>04</a:t>
            </a:r>
          </a:p>
        </p:txBody>
      </p:sp>
      <p:sp>
        <p:nvSpPr>
          <p:cNvPr id="27" name="Content Placeholder 3">
            <a:extLst>
              <a:ext uri="{FF2B5EF4-FFF2-40B4-BE49-F238E27FC236}">
                <a16:creationId xmlns:a16="http://schemas.microsoft.com/office/drawing/2014/main" id="{F997504E-0282-CC42-8EFD-48C49FA7A674}"/>
              </a:ext>
            </a:extLst>
          </p:cNvPr>
          <p:cNvSpPr txBox="1">
            <a:spLocks/>
          </p:cNvSpPr>
          <p:nvPr/>
        </p:nvSpPr>
        <p:spPr>
          <a:xfrm>
            <a:off x="1542383" y="3676557"/>
            <a:ext cx="7013902" cy="88302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r>
              <a:rPr lang="en-US" sz="2200" b="1" dirty="0">
                <a:solidFill>
                  <a:schemeClr val="bg1"/>
                </a:solidFill>
              </a:rPr>
              <a:t>NFIRS Sunset</a:t>
            </a:r>
            <a:br>
              <a:rPr lang="en-US" dirty="0"/>
            </a:br>
            <a:r>
              <a:rPr lang="en-US" dirty="0"/>
              <a:t> </a:t>
            </a:r>
            <a:r>
              <a:rPr lang="en-US" sz="1300" dirty="0"/>
              <a:t>Understanding how to prepare for the NFIRS Sunset</a:t>
            </a:r>
          </a:p>
        </p:txBody>
      </p:sp>
      <p:pic>
        <p:nvPicPr>
          <p:cNvPr id="11" name="Picture 10" descr="A group of red dots&#10;&#10;AI-generated content may be incorrect.">
            <a:extLst>
              <a:ext uri="{FF2B5EF4-FFF2-40B4-BE49-F238E27FC236}">
                <a16:creationId xmlns:a16="http://schemas.microsoft.com/office/drawing/2014/main" id="{5E6D0039-B718-479F-EACE-A44F863D682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41944" y="1316683"/>
            <a:ext cx="242393" cy="538652"/>
          </a:xfrm>
          <a:prstGeom prst="rect">
            <a:avLst/>
          </a:prstGeom>
        </p:spPr>
      </p:pic>
      <p:pic>
        <p:nvPicPr>
          <p:cNvPr id="12" name="Picture 11" descr="A group of red dots&#10;&#10;AI-generated content may be incorrect.">
            <a:extLst>
              <a:ext uri="{FF2B5EF4-FFF2-40B4-BE49-F238E27FC236}">
                <a16:creationId xmlns:a16="http://schemas.microsoft.com/office/drawing/2014/main" id="{DBF3FAB0-3851-1B72-FEBC-EC0BC6E1483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41944" y="2078279"/>
            <a:ext cx="242393" cy="538652"/>
          </a:xfrm>
          <a:prstGeom prst="rect">
            <a:avLst/>
          </a:prstGeom>
        </p:spPr>
      </p:pic>
      <p:pic>
        <p:nvPicPr>
          <p:cNvPr id="32" name="Picture 31" descr="A group of red dots&#10;&#10;AI-generated content may be incorrect.">
            <a:extLst>
              <a:ext uri="{FF2B5EF4-FFF2-40B4-BE49-F238E27FC236}">
                <a16:creationId xmlns:a16="http://schemas.microsoft.com/office/drawing/2014/main" id="{1653D1CE-673F-A106-A8BE-61FA987BB33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23294" y="2839876"/>
            <a:ext cx="242393" cy="538652"/>
          </a:xfrm>
          <a:prstGeom prst="rect">
            <a:avLst/>
          </a:prstGeom>
        </p:spPr>
      </p:pic>
      <p:pic>
        <p:nvPicPr>
          <p:cNvPr id="33" name="Picture 32" descr="A group of red dots&#10;&#10;AI-generated content may be incorrect.">
            <a:extLst>
              <a:ext uri="{FF2B5EF4-FFF2-40B4-BE49-F238E27FC236}">
                <a16:creationId xmlns:a16="http://schemas.microsoft.com/office/drawing/2014/main" id="{93A74260-7248-2A08-4A5B-2AB76FBE708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41943" y="3670553"/>
            <a:ext cx="242393" cy="538652"/>
          </a:xfrm>
          <a:prstGeom prst="rect">
            <a:avLst/>
          </a:prstGeom>
        </p:spPr>
      </p:pic>
      <p:sp>
        <p:nvSpPr>
          <p:cNvPr id="5" name="Content Placeholder 3">
            <a:extLst>
              <a:ext uri="{FF2B5EF4-FFF2-40B4-BE49-F238E27FC236}">
                <a16:creationId xmlns:a16="http://schemas.microsoft.com/office/drawing/2014/main" id="{D24A6575-B419-E327-8E4E-DBE1A9DC3B9C}"/>
              </a:ext>
            </a:extLst>
          </p:cNvPr>
          <p:cNvSpPr txBox="1">
            <a:spLocks/>
          </p:cNvSpPr>
          <p:nvPr/>
        </p:nvSpPr>
        <p:spPr>
          <a:xfrm>
            <a:off x="1529858" y="2839876"/>
            <a:ext cx="6746612" cy="574043"/>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r>
              <a:rPr lang="en-US" sz="2200" b="1" dirty="0">
                <a:solidFill>
                  <a:schemeClr val="bg1"/>
                </a:solidFill>
              </a:rPr>
              <a:t>Onboarding for Local Fire Departments</a:t>
            </a:r>
            <a:br>
              <a:rPr lang="en-US" sz="1100" dirty="0"/>
            </a:br>
            <a:r>
              <a:rPr lang="en-US" sz="1100" dirty="0"/>
              <a:t> </a:t>
            </a:r>
            <a:r>
              <a:rPr lang="en-US" sz="1300" dirty="0"/>
              <a:t>What you need to know to get ready to onboard onto NERIS.</a:t>
            </a:r>
          </a:p>
        </p:txBody>
      </p:sp>
      <p:sp>
        <p:nvSpPr>
          <p:cNvPr id="6" name="Content Placeholder 2">
            <a:extLst>
              <a:ext uri="{FF2B5EF4-FFF2-40B4-BE49-F238E27FC236}">
                <a16:creationId xmlns:a16="http://schemas.microsoft.com/office/drawing/2014/main" id="{33B6572D-92DB-BE9E-697D-A4CE3AAECDEF}"/>
              </a:ext>
            </a:extLst>
          </p:cNvPr>
          <p:cNvSpPr txBox="1">
            <a:spLocks/>
          </p:cNvSpPr>
          <p:nvPr/>
        </p:nvSpPr>
        <p:spPr>
          <a:xfrm>
            <a:off x="352204" y="4377710"/>
            <a:ext cx="889741" cy="67245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endParaRPr lang="en-US" sz="3200" dirty="0">
              <a:solidFill>
                <a:schemeClr val="bg1"/>
              </a:solidFill>
            </a:endParaRPr>
          </a:p>
        </p:txBody>
      </p:sp>
      <p:sp>
        <p:nvSpPr>
          <p:cNvPr id="8" name="Content Placeholder 3">
            <a:extLst>
              <a:ext uri="{FF2B5EF4-FFF2-40B4-BE49-F238E27FC236}">
                <a16:creationId xmlns:a16="http://schemas.microsoft.com/office/drawing/2014/main" id="{CD7DC658-4EEC-B7D6-4A34-638495EF8413}"/>
              </a:ext>
            </a:extLst>
          </p:cNvPr>
          <p:cNvSpPr txBox="1">
            <a:spLocks/>
          </p:cNvSpPr>
          <p:nvPr/>
        </p:nvSpPr>
        <p:spPr>
          <a:xfrm>
            <a:off x="1528109" y="4377710"/>
            <a:ext cx="7013902" cy="88302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5"/>
                </a:solidFill>
                <a:latin typeface="Inter" panose="02000503000000020004" pitchFamily="2" charset="0"/>
                <a:ea typeface="Inter" panose="02000503000000020004"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accent5"/>
                </a:solidFill>
                <a:latin typeface="Inter" panose="02000503000000020004" pitchFamily="2" charset="0"/>
                <a:ea typeface="Inter" panose="02000503000000020004" pitchFamily="2"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accent5"/>
                </a:solidFill>
                <a:latin typeface="Inter" panose="02000503000000020004" pitchFamily="2" charset="0"/>
                <a:ea typeface="Inter" panose="02000503000000020004" pitchFamily="2"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980"/>
              </a:lnSpc>
            </a:pPr>
            <a:endParaRPr lang="en-US" sz="1300" dirty="0"/>
          </a:p>
        </p:txBody>
      </p:sp>
      <p:pic>
        <p:nvPicPr>
          <p:cNvPr id="37" name="Audio 36">
            <a:hlinkClick r:id="" action="ppaction://media"/>
            <a:extLst>
              <a:ext uri="{FF2B5EF4-FFF2-40B4-BE49-F238E27FC236}">
                <a16:creationId xmlns:a16="http://schemas.microsoft.com/office/drawing/2014/main" id="{0CD1DA39-FEE1-94F9-6232-BFD6131C338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074815886"/>
      </p:ext>
    </p:extLst>
  </p:cSld>
  <p:clrMapOvr>
    <a:masterClrMapping/>
  </p:clrMapOvr>
  <mc:AlternateContent xmlns:mc="http://schemas.openxmlformats.org/markup-compatibility/2006">
    <mc:Choice xmlns:p14="http://schemas.microsoft.com/office/powerpoint/2010/main" Requires="p14">
      <p:transition spd="slow" p14:dur="2000" advTm="18534"/>
    </mc:Choice>
    <mc:Fallback>
      <p:transition spd="slow" advTm="185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par>
                          <p:cTn id="7" fill="hold">
                            <p:stCondLst>
                              <p:cond delay="0"/>
                            </p:stCondLst>
                            <p:childTnLst>
                              <p:par>
                                <p:cTn id="8" presetID="14" presetClass="entr" presetSubtype="10" fill="hold" grpId="0" nodeType="afterEffect">
                                  <p:stCondLst>
                                    <p:cond delay="1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0" dur="500"/>
                                        <p:tgtEl>
                                          <p:spTgt spid="3">
                                            <p:txEl>
                                              <p:pRg st="0" end="0"/>
                                            </p:txEl>
                                          </p:spTgt>
                                        </p:tgtEl>
                                      </p:cBhvr>
                                    </p:animEffect>
                                  </p:childTnLst>
                                </p:cTn>
                              </p:par>
                            </p:childTnLst>
                          </p:cTn>
                        </p:par>
                        <p:par>
                          <p:cTn id="11" fill="hold">
                            <p:stCondLst>
                              <p:cond delay="1500"/>
                            </p:stCondLst>
                            <p:childTnLst>
                              <p:par>
                                <p:cTn id="12" presetID="14" presetClass="entr" presetSubtype="1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7" dur="500"/>
                                        <p:tgtEl>
                                          <p:spTgt spid="4">
                                            <p:txEl>
                                              <p:pRg st="0" end="0"/>
                                            </p:txEl>
                                          </p:spTgt>
                                        </p:tgtEl>
                                      </p:cBhvr>
                                    </p:animEffect>
                                  </p:childTnLst>
                                </p:cTn>
                              </p:par>
                            </p:childTnLst>
                          </p:cTn>
                        </p:par>
                        <p:par>
                          <p:cTn id="18" fill="hold">
                            <p:stCondLst>
                              <p:cond delay="2000"/>
                            </p:stCondLst>
                            <p:childTnLst>
                              <p:par>
                                <p:cTn id="19" presetID="14" presetClass="entr" presetSubtype="10" fill="hold" grpId="0" nodeType="afterEffect">
                                  <p:stCondLst>
                                    <p:cond delay="2000"/>
                                  </p:stCondLst>
                                  <p:childTnLst>
                                    <p:set>
                                      <p:cBhvr>
                                        <p:cTn id="20" dur="1" fill="hold">
                                          <p:stCondLst>
                                            <p:cond delay="0"/>
                                          </p:stCondLst>
                                        </p:cTn>
                                        <p:tgtEl>
                                          <p:spTgt spid="14"/>
                                        </p:tgtEl>
                                        <p:attrNameLst>
                                          <p:attrName>style.visibility</p:attrName>
                                        </p:attrNameLst>
                                      </p:cBhvr>
                                      <p:to>
                                        <p:strVal val="visible"/>
                                      </p:to>
                                    </p:set>
                                    <p:animEffect transition="in" filter="randombar(horizontal)">
                                      <p:cBhvr>
                                        <p:cTn id="21" dur="500"/>
                                        <p:tgtEl>
                                          <p:spTgt spid="14"/>
                                        </p:tgtEl>
                                      </p:cBhvr>
                                    </p:animEffect>
                                  </p:childTnLst>
                                </p:cTn>
                              </p:par>
                            </p:childTnLst>
                          </p:cTn>
                        </p:par>
                        <p:par>
                          <p:cTn id="22" fill="hold">
                            <p:stCondLst>
                              <p:cond delay="4500"/>
                            </p:stCondLst>
                            <p:childTnLst>
                              <p:par>
                                <p:cTn id="23" presetID="14" presetClass="entr" presetSubtype="1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5000"/>
                            </p:stCondLst>
                            <p:childTnLst>
                              <p:par>
                                <p:cTn id="27" presetID="14" presetClass="entr" presetSubtype="1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randombar(horizontal)">
                                      <p:cBhvr>
                                        <p:cTn id="29" dur="500"/>
                                        <p:tgtEl>
                                          <p:spTgt spid="15"/>
                                        </p:tgtEl>
                                      </p:cBhvr>
                                    </p:animEffect>
                                  </p:childTnLst>
                                </p:cTn>
                              </p:par>
                            </p:childTnLst>
                          </p:cTn>
                        </p:par>
                        <p:par>
                          <p:cTn id="30" fill="hold">
                            <p:stCondLst>
                              <p:cond delay="5500"/>
                            </p:stCondLst>
                            <p:childTnLst>
                              <p:par>
                                <p:cTn id="31" presetID="14" presetClass="entr" presetSubtype="10" fill="hold" grpId="0" nodeType="afterEffect">
                                  <p:stCondLst>
                                    <p:cond delay="2000"/>
                                  </p:stCondLst>
                                  <p:childTnLst>
                                    <p:set>
                                      <p:cBhvr>
                                        <p:cTn id="32" dur="1" fill="hold">
                                          <p:stCondLst>
                                            <p:cond delay="0"/>
                                          </p:stCondLst>
                                        </p:cTn>
                                        <p:tgtEl>
                                          <p:spTgt spid="20"/>
                                        </p:tgtEl>
                                        <p:attrNameLst>
                                          <p:attrName>style.visibility</p:attrName>
                                        </p:attrNameLst>
                                      </p:cBhvr>
                                      <p:to>
                                        <p:strVal val="visible"/>
                                      </p:to>
                                    </p:set>
                                    <p:animEffect transition="in" filter="randombar(horizontal)">
                                      <p:cBhvr>
                                        <p:cTn id="33" dur="500"/>
                                        <p:tgtEl>
                                          <p:spTgt spid="20"/>
                                        </p:tgtEl>
                                      </p:cBhvr>
                                    </p:animEffect>
                                  </p:childTnLst>
                                </p:cTn>
                              </p:par>
                            </p:childTnLst>
                          </p:cTn>
                        </p:par>
                        <p:par>
                          <p:cTn id="34" fill="hold">
                            <p:stCondLst>
                              <p:cond delay="8000"/>
                            </p:stCondLst>
                            <p:childTnLst>
                              <p:par>
                                <p:cTn id="35" presetID="14" presetClass="entr" presetSubtype="1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randombar(horizontal)">
                                      <p:cBhvr>
                                        <p:cTn id="37" dur="500"/>
                                        <p:tgtEl>
                                          <p:spTgt spid="32"/>
                                        </p:tgtEl>
                                      </p:cBhvr>
                                    </p:animEffect>
                                  </p:childTnLst>
                                </p:cTn>
                              </p:par>
                            </p:childTnLst>
                          </p:cTn>
                        </p:par>
                        <p:par>
                          <p:cTn id="38" fill="hold">
                            <p:stCondLst>
                              <p:cond delay="8500"/>
                            </p:stCondLst>
                            <p:childTnLst>
                              <p:par>
                                <p:cTn id="39" presetID="14" presetClass="entr" presetSubtype="10"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randombar(horizontal)">
                                      <p:cBhvr>
                                        <p:cTn id="41" dur="500"/>
                                        <p:tgtEl>
                                          <p:spTgt spid="5"/>
                                        </p:tgtEl>
                                      </p:cBhvr>
                                    </p:animEffect>
                                  </p:childTnLst>
                                </p:cTn>
                              </p:par>
                            </p:childTnLst>
                          </p:cTn>
                        </p:par>
                        <p:par>
                          <p:cTn id="42" fill="hold">
                            <p:stCondLst>
                              <p:cond delay="9000"/>
                            </p:stCondLst>
                            <p:childTnLst>
                              <p:par>
                                <p:cTn id="43" presetID="14" presetClass="entr" presetSubtype="10" fill="hold" grpId="0" nodeType="afterEffect">
                                  <p:stCondLst>
                                    <p:cond delay="2000"/>
                                  </p:stCondLst>
                                  <p:childTnLst>
                                    <p:set>
                                      <p:cBhvr>
                                        <p:cTn id="44" dur="1" fill="hold">
                                          <p:stCondLst>
                                            <p:cond delay="0"/>
                                          </p:stCondLst>
                                        </p:cTn>
                                        <p:tgtEl>
                                          <p:spTgt spid="26"/>
                                        </p:tgtEl>
                                        <p:attrNameLst>
                                          <p:attrName>style.visibility</p:attrName>
                                        </p:attrNameLst>
                                      </p:cBhvr>
                                      <p:to>
                                        <p:strVal val="visible"/>
                                      </p:to>
                                    </p:set>
                                    <p:animEffect transition="in" filter="randombar(horizontal)">
                                      <p:cBhvr>
                                        <p:cTn id="45" dur="500"/>
                                        <p:tgtEl>
                                          <p:spTgt spid="26"/>
                                        </p:tgtEl>
                                      </p:cBhvr>
                                    </p:animEffect>
                                  </p:childTnLst>
                                </p:cTn>
                              </p:par>
                            </p:childTnLst>
                          </p:cTn>
                        </p:par>
                        <p:par>
                          <p:cTn id="46" fill="hold">
                            <p:stCondLst>
                              <p:cond delay="11500"/>
                            </p:stCondLst>
                            <p:childTnLst>
                              <p:par>
                                <p:cTn id="47" presetID="14" presetClass="entr" presetSubtype="10"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randombar(horizontal)">
                                      <p:cBhvr>
                                        <p:cTn id="49" dur="500"/>
                                        <p:tgtEl>
                                          <p:spTgt spid="33"/>
                                        </p:tgtEl>
                                      </p:cBhvr>
                                    </p:animEffect>
                                  </p:childTnLst>
                                </p:cTn>
                              </p:par>
                            </p:childTnLst>
                          </p:cTn>
                        </p:par>
                        <p:par>
                          <p:cTn id="50" fill="hold">
                            <p:stCondLst>
                              <p:cond delay="12000"/>
                            </p:stCondLst>
                            <p:childTnLst>
                              <p:par>
                                <p:cTn id="51" presetID="14" presetClass="entr" presetSubtype="1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randombar(horizontal)">
                                      <p:cBhvr>
                                        <p:cTn id="53" dur="500"/>
                                        <p:tgtEl>
                                          <p:spTgt spid="27"/>
                                        </p:tgtEl>
                                      </p:cBhvr>
                                    </p:animEffect>
                                  </p:childTnLst>
                                </p:cTn>
                              </p:par>
                            </p:childTnLst>
                          </p:cTn>
                        </p:par>
                        <p:par>
                          <p:cTn id="54" fill="hold">
                            <p:stCondLst>
                              <p:cond delay="12500"/>
                            </p:stCondLst>
                            <p:childTnLst>
                              <p:par>
                                <p:cTn id="55" presetID="14" presetClass="entr" presetSubtype="10" fill="hold" grpId="0" nodeType="afterEffect" nodePh="1">
                                  <p:stCondLst>
                                    <p:cond delay="2000"/>
                                  </p:stCondLst>
                                  <p:endCondLst>
                                    <p:cond evt="begin" delay="0">
                                      <p:tn val="55"/>
                                    </p:cond>
                                  </p:endCondLst>
                                  <p:childTnLst>
                                    <p:set>
                                      <p:cBhvr>
                                        <p:cTn id="56" dur="1" fill="hold">
                                          <p:stCondLst>
                                            <p:cond delay="0"/>
                                          </p:stCondLst>
                                        </p:cTn>
                                        <p:tgtEl>
                                          <p:spTgt spid="6"/>
                                        </p:tgtEl>
                                        <p:attrNameLst>
                                          <p:attrName>style.visibility</p:attrName>
                                        </p:attrNameLst>
                                      </p:cBhvr>
                                      <p:to>
                                        <p:strVal val="visible"/>
                                      </p:to>
                                    </p:set>
                                    <p:animEffect transition="in" filter="randombar(horizontal)">
                                      <p:cBhvr>
                                        <p:cTn id="57" dur="500"/>
                                        <p:tgtEl>
                                          <p:spTgt spid="6"/>
                                        </p:tgtEl>
                                      </p:cBhvr>
                                    </p:animEffect>
                                  </p:childTnLst>
                                </p:cTn>
                              </p:par>
                            </p:childTnLst>
                          </p:cTn>
                        </p:par>
                        <p:par>
                          <p:cTn id="58" fill="hold">
                            <p:stCondLst>
                              <p:cond delay="15000"/>
                            </p:stCondLst>
                            <p:childTnLst>
                              <p:par>
                                <p:cTn id="59" presetID="14" presetClass="entr" presetSubtype="10" fill="hold" grpId="0" nodeType="afterEffect" nodePh="1">
                                  <p:stCondLst>
                                    <p:cond delay="0"/>
                                  </p:stCondLst>
                                  <p:endCondLst>
                                    <p:cond evt="begin" delay="0">
                                      <p:tn val="59"/>
                                    </p:cond>
                                  </p:endCondLst>
                                  <p:childTnLst>
                                    <p:set>
                                      <p:cBhvr>
                                        <p:cTn id="60" dur="1" fill="hold">
                                          <p:stCondLst>
                                            <p:cond delay="0"/>
                                          </p:stCondLst>
                                        </p:cTn>
                                        <p:tgtEl>
                                          <p:spTgt spid="8"/>
                                        </p:tgtEl>
                                        <p:attrNameLst>
                                          <p:attrName>style.visibility</p:attrName>
                                        </p:attrNameLst>
                                      </p:cBhvr>
                                      <p:to>
                                        <p:strVal val="visible"/>
                                      </p:to>
                                    </p:set>
                                    <p:animEffect transition="in" filter="randombar(horizontal)">
                                      <p:cBhvr>
                                        <p:cTn id="6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2" fill="hold" display="0">
                  <p:stCondLst>
                    <p:cond delay="indefinite"/>
                  </p:stCondLst>
                  <p:endCondLst>
                    <p:cond evt="onStopAudio" delay="0">
                      <p:tgtEl>
                        <p:sldTgt/>
                      </p:tgtEl>
                    </p:cond>
                  </p:endCondLst>
                </p:cTn>
                <p:tgtEl>
                  <p:spTgt spid="37"/>
                </p:tgtEl>
              </p:cMediaNode>
            </p:audio>
          </p:childTnLst>
        </p:cTn>
      </p:par>
    </p:tnLst>
    <p:bldLst>
      <p:bldP spid="3" grpId="0" build="p"/>
      <p:bldP spid="4" grpId="0" build="p"/>
      <p:bldP spid="14" grpId="0"/>
      <p:bldP spid="15" grpId="0"/>
      <p:bldP spid="20" grpId="0"/>
      <p:bldP spid="26" grpId="0"/>
      <p:bldP spid="27" grpId="0"/>
      <p:bldP spid="5" grpId="0"/>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B8CE67-9D1C-E7F4-9489-332F41594B79}"/>
              </a:ext>
            </a:extLst>
          </p:cNvPr>
          <p:cNvSpPr>
            <a:spLocks noGrp="1"/>
          </p:cNvSpPr>
          <p:nvPr>
            <p:ph type="ctrTitle"/>
          </p:nvPr>
        </p:nvSpPr>
        <p:spPr>
          <a:xfrm>
            <a:off x="617956" y="2215032"/>
            <a:ext cx="7792118" cy="2672654"/>
          </a:xfrm>
        </p:spPr>
        <p:txBody>
          <a:bodyPr/>
          <a:lstStyle/>
          <a:p>
            <a:r>
              <a:rPr lang="en-US" dirty="0"/>
              <a:t>NFIRS History &amp; </a:t>
            </a:r>
            <a:br>
              <a:rPr lang="en-US" dirty="0"/>
            </a:br>
            <a:r>
              <a:rPr lang="en-US" dirty="0"/>
              <a:t>What is NERIS and Why Do We Need it!</a:t>
            </a:r>
          </a:p>
        </p:txBody>
      </p:sp>
      <p:sp>
        <p:nvSpPr>
          <p:cNvPr id="5" name="Subtitle 4">
            <a:extLst>
              <a:ext uri="{FF2B5EF4-FFF2-40B4-BE49-F238E27FC236}">
                <a16:creationId xmlns:a16="http://schemas.microsoft.com/office/drawing/2014/main" id="{489B349F-F85A-8BAC-740A-93D755A77421}"/>
              </a:ext>
            </a:extLst>
          </p:cNvPr>
          <p:cNvSpPr>
            <a:spLocks noGrp="1"/>
          </p:cNvSpPr>
          <p:nvPr>
            <p:ph type="subTitle" idx="1"/>
          </p:nvPr>
        </p:nvSpPr>
        <p:spPr>
          <a:xfrm>
            <a:off x="954504" y="1571781"/>
            <a:ext cx="2414002" cy="643251"/>
          </a:xfrm>
        </p:spPr>
        <p:txBody>
          <a:bodyPr/>
          <a:lstStyle/>
          <a:p>
            <a:r>
              <a:rPr lang="en-US" dirty="0"/>
              <a:t>1</a:t>
            </a:r>
          </a:p>
        </p:txBody>
      </p:sp>
      <p:pic>
        <p:nvPicPr>
          <p:cNvPr id="6" name="Audio 5">
            <a:hlinkClick r:id="" action="ppaction://media"/>
            <a:extLst>
              <a:ext uri="{FF2B5EF4-FFF2-40B4-BE49-F238E27FC236}">
                <a16:creationId xmlns:a16="http://schemas.microsoft.com/office/drawing/2014/main" id="{46FB1AFE-422A-2795-1A09-179E18E528C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681219347"/>
      </p:ext>
    </p:extLst>
  </p:cSld>
  <p:clrMapOvr>
    <a:masterClrMapping/>
  </p:clrMapOvr>
  <mc:AlternateContent xmlns:mc="http://schemas.openxmlformats.org/markup-compatibility/2006">
    <mc:Choice xmlns:p14="http://schemas.microsoft.com/office/powerpoint/2010/main" Requires="p14">
      <p:transition spd="slow" p14:dur="2000" advTm="10298"/>
    </mc:Choice>
    <mc:Fallback>
      <p:transition spd="slow" advTm="10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A2B1F-7EA6-36E0-735B-9DDA755A3A03}"/>
              </a:ext>
            </a:extLst>
          </p:cNvPr>
          <p:cNvSpPr>
            <a:spLocks noGrp="1"/>
          </p:cNvSpPr>
          <p:nvPr>
            <p:ph type="title"/>
          </p:nvPr>
        </p:nvSpPr>
        <p:spPr/>
        <p:txBody>
          <a:bodyPr/>
          <a:lstStyle/>
          <a:p>
            <a:r>
              <a:rPr lang="en-US" dirty="0"/>
              <a:t>Legacy System NFIRS</a:t>
            </a:r>
          </a:p>
        </p:txBody>
      </p:sp>
      <p:pic>
        <p:nvPicPr>
          <p:cNvPr id="5" name="Content Placeholder 4">
            <a:extLst>
              <a:ext uri="{FF2B5EF4-FFF2-40B4-BE49-F238E27FC236}">
                <a16:creationId xmlns:a16="http://schemas.microsoft.com/office/drawing/2014/main" id="{B68FE9FE-ED53-B421-98D2-88D8672B3F33}"/>
              </a:ext>
            </a:extLst>
          </p:cNvPr>
          <p:cNvPicPr>
            <a:picLocks noGrp="1" noChangeAspect="1"/>
          </p:cNvPicPr>
          <p:nvPr>
            <p:ph idx="1"/>
          </p:nvPr>
        </p:nvPicPr>
        <p:blipFill>
          <a:blip r:embed="rId5"/>
          <a:stretch>
            <a:fillRect/>
          </a:stretch>
        </p:blipFill>
        <p:spPr>
          <a:xfrm>
            <a:off x="435936" y="762407"/>
            <a:ext cx="8398388" cy="3263900"/>
          </a:xfrm>
        </p:spPr>
      </p:pic>
      <p:pic>
        <p:nvPicPr>
          <p:cNvPr id="27" name="Audio 26">
            <a:hlinkClick r:id="" action="ppaction://media"/>
            <a:extLst>
              <a:ext uri="{FF2B5EF4-FFF2-40B4-BE49-F238E27FC236}">
                <a16:creationId xmlns:a16="http://schemas.microsoft.com/office/drawing/2014/main" id="{49424E39-7461-3C67-6AB1-677F5CFF106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508501526"/>
      </p:ext>
    </p:extLst>
  </p:cSld>
  <p:clrMapOvr>
    <a:masterClrMapping/>
  </p:clrMapOvr>
  <mc:AlternateContent xmlns:mc="http://schemas.openxmlformats.org/markup-compatibility/2006">
    <mc:Choice xmlns:p14="http://schemas.microsoft.com/office/powerpoint/2010/main" Requires="p14">
      <p:transition spd="slow" p14:dur="2000" advTm="91248"/>
    </mc:Choice>
    <mc:Fallback>
      <p:transition spd="slow" advTm="912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023A4-F740-17FA-07F8-0958C3F7FBAE}"/>
              </a:ext>
            </a:extLst>
          </p:cNvPr>
          <p:cNvSpPr>
            <a:spLocks noGrp="1"/>
          </p:cNvSpPr>
          <p:nvPr>
            <p:ph type="title"/>
          </p:nvPr>
        </p:nvSpPr>
        <p:spPr>
          <a:xfrm>
            <a:off x="2738104" y="241946"/>
            <a:ext cx="3603109" cy="672454"/>
          </a:xfrm>
        </p:spPr>
        <p:txBody>
          <a:bodyPr/>
          <a:lstStyle/>
          <a:p>
            <a:r>
              <a:rPr lang="en-US" dirty="0"/>
              <a:t>Is Change Needed?       </a:t>
            </a:r>
            <a:endParaRPr lang="en-US" sz="4400" dirty="0"/>
          </a:p>
        </p:txBody>
      </p:sp>
      <p:sp>
        <p:nvSpPr>
          <p:cNvPr id="3" name="Content Placeholder 2">
            <a:extLst>
              <a:ext uri="{FF2B5EF4-FFF2-40B4-BE49-F238E27FC236}">
                <a16:creationId xmlns:a16="http://schemas.microsoft.com/office/drawing/2014/main" id="{7BB7795B-CC79-2D5F-4C42-3D856D4A5B68}"/>
              </a:ext>
            </a:extLst>
          </p:cNvPr>
          <p:cNvSpPr>
            <a:spLocks noGrp="1"/>
          </p:cNvSpPr>
          <p:nvPr>
            <p:ph idx="1"/>
          </p:nvPr>
        </p:nvSpPr>
        <p:spPr>
          <a:xfrm>
            <a:off x="352204" y="1018343"/>
            <a:ext cx="3890187" cy="3426065"/>
          </a:xfrm>
        </p:spPr>
        <p:txBody>
          <a:bodyPr>
            <a:normAutofit/>
          </a:bodyPr>
          <a:lstStyle/>
          <a:p>
            <a:r>
              <a:rPr lang="en-US" dirty="0"/>
              <a:t>Things that </a:t>
            </a:r>
            <a:r>
              <a:rPr lang="en-US" b="1" u="sng" dirty="0"/>
              <a:t>HAVE </a:t>
            </a:r>
            <a:r>
              <a:rPr lang="en-US" dirty="0"/>
              <a:t>changed in the fire service over the past 25 years:</a:t>
            </a:r>
          </a:p>
          <a:p>
            <a:pPr lvl="1"/>
            <a:r>
              <a:rPr lang="en-US" dirty="0"/>
              <a:t>Bunker Gear &amp; PPE</a:t>
            </a:r>
          </a:p>
          <a:p>
            <a:pPr lvl="1"/>
            <a:r>
              <a:rPr lang="en-US" dirty="0"/>
              <a:t>Incident Types</a:t>
            </a:r>
          </a:p>
          <a:p>
            <a:pPr lvl="1"/>
            <a:r>
              <a:rPr lang="en-US" dirty="0"/>
              <a:t>Apparatus &amp; Equipment</a:t>
            </a:r>
          </a:p>
          <a:p>
            <a:pPr lvl="1"/>
            <a:r>
              <a:rPr lang="en-US" dirty="0"/>
              <a:t>Communications</a:t>
            </a:r>
          </a:p>
          <a:p>
            <a:pPr lvl="1"/>
            <a:r>
              <a:rPr lang="en-US" dirty="0"/>
              <a:t>Tactics &amp; Strategies</a:t>
            </a:r>
          </a:p>
          <a:p>
            <a:pPr lvl="1"/>
            <a:r>
              <a:rPr lang="en-US" dirty="0"/>
              <a:t>Workforce</a:t>
            </a:r>
          </a:p>
          <a:p>
            <a:pPr lvl="1"/>
            <a:r>
              <a:rPr lang="en-US" dirty="0"/>
              <a:t>Training</a:t>
            </a:r>
          </a:p>
          <a:p>
            <a:pPr lvl="1"/>
            <a:r>
              <a:rPr lang="en-US" dirty="0"/>
              <a:t>Technology</a:t>
            </a:r>
          </a:p>
          <a:p>
            <a:pPr lvl="1"/>
            <a:endParaRPr lang="en-US" dirty="0"/>
          </a:p>
        </p:txBody>
      </p:sp>
      <p:sp>
        <p:nvSpPr>
          <p:cNvPr id="5" name="Content Placeholder 2">
            <a:extLst>
              <a:ext uri="{FF2B5EF4-FFF2-40B4-BE49-F238E27FC236}">
                <a16:creationId xmlns:a16="http://schemas.microsoft.com/office/drawing/2014/main" id="{31177342-679E-FD02-89A2-41E04D01BCB4}"/>
              </a:ext>
            </a:extLst>
          </p:cNvPr>
          <p:cNvSpPr txBox="1">
            <a:spLocks/>
          </p:cNvSpPr>
          <p:nvPr/>
        </p:nvSpPr>
        <p:spPr>
          <a:xfrm>
            <a:off x="4396120" y="1018344"/>
            <a:ext cx="3890187" cy="127829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Things that </a:t>
            </a:r>
            <a:r>
              <a:rPr lang="en-US" b="1" u="sng" dirty="0"/>
              <a:t>HAVEN’T</a:t>
            </a:r>
            <a:r>
              <a:rPr lang="en-US" dirty="0"/>
              <a:t> :</a:t>
            </a:r>
          </a:p>
          <a:p>
            <a:pPr lvl="1"/>
            <a:r>
              <a:rPr lang="en-US" sz="2800" b="1" dirty="0"/>
              <a:t>NFIRS!!</a:t>
            </a:r>
          </a:p>
        </p:txBody>
      </p:sp>
      <p:sp>
        <p:nvSpPr>
          <p:cNvPr id="7" name="TextBox 6">
            <a:extLst>
              <a:ext uri="{FF2B5EF4-FFF2-40B4-BE49-F238E27FC236}">
                <a16:creationId xmlns:a16="http://schemas.microsoft.com/office/drawing/2014/main" id="{5BA6DCFE-C07C-E12C-AD4B-8E9AF03E3261}"/>
              </a:ext>
            </a:extLst>
          </p:cNvPr>
          <p:cNvSpPr txBox="1"/>
          <p:nvPr/>
        </p:nvSpPr>
        <p:spPr>
          <a:xfrm>
            <a:off x="4539658" y="2400578"/>
            <a:ext cx="2806994" cy="1107996"/>
          </a:xfrm>
          <a:prstGeom prst="rect">
            <a:avLst/>
          </a:prstGeom>
          <a:noFill/>
        </p:spPr>
        <p:txBody>
          <a:bodyPr wrap="square">
            <a:spAutoFit/>
          </a:bodyPr>
          <a:lstStyle/>
          <a:p>
            <a:r>
              <a:rPr lang="en-US" sz="6600" b="1" dirty="0"/>
              <a:t>YES!!!</a:t>
            </a:r>
          </a:p>
        </p:txBody>
      </p:sp>
      <p:pic>
        <p:nvPicPr>
          <p:cNvPr id="8" name="Audio 7">
            <a:hlinkClick r:id="" action="ppaction://media"/>
            <a:extLst>
              <a:ext uri="{FF2B5EF4-FFF2-40B4-BE49-F238E27FC236}">
                <a16:creationId xmlns:a16="http://schemas.microsoft.com/office/drawing/2014/main" id="{1D21C198-A6DA-C186-D86B-6CCD7590BA89}"/>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76563" t="-76563" r="-76563" b="-76563"/>
          <a:stretch>
            <a:fillRect/>
          </a:stretch>
        </p:blipFill>
        <p:spPr>
          <a:xfrm>
            <a:off x="7539228" y="3538728"/>
            <a:ext cx="1543050" cy="1543050"/>
          </a:xfrm>
          <a:prstGeom prst="ellipse">
            <a:avLst/>
          </a:prstGeom>
        </p:spPr>
      </p:pic>
    </p:spTree>
    <p:custDataLst>
      <p:tags r:id="rId1"/>
    </p:custDataLst>
    <p:extLst>
      <p:ext uri="{BB962C8B-B14F-4D97-AF65-F5344CB8AC3E}">
        <p14:creationId xmlns:p14="http://schemas.microsoft.com/office/powerpoint/2010/main" val="3160943458"/>
      </p:ext>
    </p:extLst>
  </p:cSld>
  <p:clrMapOvr>
    <a:masterClrMapping/>
  </p:clrMapOvr>
  <mc:AlternateContent xmlns:mc="http://schemas.openxmlformats.org/markup-compatibility/2006">
    <mc:Choice xmlns:p14="http://schemas.microsoft.com/office/powerpoint/2010/main" Requires="p14">
      <p:transition spd="slow" p14:dur="2000" advTm="42148"/>
    </mc:Choice>
    <mc:Fallback>
      <p:transition spd="slow" advTm="421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par>
                                <p:cTn id="12" presetID="6" presetClass="entr" presetSubtype="16"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ircle(in)">
                                      <p:cBhvr>
                                        <p:cTn id="14" dur="2000"/>
                                        <p:tgtEl>
                                          <p:spTgt spid="3">
                                            <p:txEl>
                                              <p:pRg st="1" end="1"/>
                                            </p:txEl>
                                          </p:spTgt>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ircle(in)">
                                      <p:cBhvr>
                                        <p:cTn id="20" dur="2000"/>
                                        <p:tgtEl>
                                          <p:spTgt spid="3">
                                            <p:txEl>
                                              <p:pRg st="3" end="3"/>
                                            </p:txEl>
                                          </p:spTgt>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ircle(in)">
                                      <p:cBhvr>
                                        <p:cTn id="23" dur="2000"/>
                                        <p:tgtEl>
                                          <p:spTgt spid="3">
                                            <p:txEl>
                                              <p:pRg st="4" end="4"/>
                                            </p:txEl>
                                          </p:spTgt>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ircle(in)">
                                      <p:cBhvr>
                                        <p:cTn id="26" dur="2000"/>
                                        <p:tgtEl>
                                          <p:spTgt spid="3">
                                            <p:txEl>
                                              <p:pRg st="5" end="5"/>
                                            </p:txEl>
                                          </p:spTgt>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ircle(in)">
                                      <p:cBhvr>
                                        <p:cTn id="29" dur="2000"/>
                                        <p:tgtEl>
                                          <p:spTgt spid="3">
                                            <p:txEl>
                                              <p:pRg st="6" end="6"/>
                                            </p:txEl>
                                          </p:spTgt>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circle(in)">
                                      <p:cBhvr>
                                        <p:cTn id="32" dur="2000"/>
                                        <p:tgtEl>
                                          <p:spTgt spid="3">
                                            <p:txEl>
                                              <p:pRg st="7" end="7"/>
                                            </p:txEl>
                                          </p:spTgt>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circle(in)">
                                      <p:cBhvr>
                                        <p:cTn id="35" dur="20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circle(in)">
                                      <p:cBhvr>
                                        <p:cTn id="40" dur="20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1000" fill="hold"/>
                                        <p:tgtEl>
                                          <p:spTgt spid="7"/>
                                        </p:tgtEl>
                                        <p:attrNameLst>
                                          <p:attrName>ppt_w</p:attrName>
                                        </p:attrNameLst>
                                      </p:cBhvr>
                                      <p:tavLst>
                                        <p:tav tm="0">
                                          <p:val>
                                            <p:fltVal val="0"/>
                                          </p:val>
                                        </p:tav>
                                        <p:tav tm="100000">
                                          <p:val>
                                            <p:strVal val="#ppt_w"/>
                                          </p:val>
                                        </p:tav>
                                      </p:tavLst>
                                    </p:anim>
                                    <p:anim calcmode="lin" valueType="num">
                                      <p:cBhvr>
                                        <p:cTn id="46" dur="1000" fill="hold"/>
                                        <p:tgtEl>
                                          <p:spTgt spid="7"/>
                                        </p:tgtEl>
                                        <p:attrNameLst>
                                          <p:attrName>ppt_h</p:attrName>
                                        </p:attrNameLst>
                                      </p:cBhvr>
                                      <p:tavLst>
                                        <p:tav tm="0">
                                          <p:val>
                                            <p:fltVal val="0"/>
                                          </p:val>
                                        </p:tav>
                                        <p:tav tm="100000">
                                          <p:val>
                                            <p:strVal val="#ppt_h"/>
                                          </p:val>
                                        </p:tav>
                                      </p:tavLst>
                                    </p:anim>
                                    <p:anim calcmode="lin" valueType="num">
                                      <p:cBhvr>
                                        <p:cTn id="47" dur="1000" fill="hold"/>
                                        <p:tgtEl>
                                          <p:spTgt spid="7"/>
                                        </p:tgtEl>
                                        <p:attrNameLst>
                                          <p:attrName>style.rotation</p:attrName>
                                        </p:attrNameLst>
                                      </p:cBhvr>
                                      <p:tavLst>
                                        <p:tav tm="0">
                                          <p:val>
                                            <p:fltVal val="90"/>
                                          </p:val>
                                        </p:tav>
                                        <p:tav tm="100000">
                                          <p:val>
                                            <p:fltVal val="0"/>
                                          </p:val>
                                        </p:tav>
                                      </p:tavLst>
                                    </p:anim>
                                    <p:animEffect transition="in" filter="fade">
                                      <p:cBhvr>
                                        <p:cTn id="4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8"/>
                </p:tgtEl>
              </p:cMediaNode>
            </p:audio>
          </p:childTnLst>
        </p:cTn>
      </p:par>
    </p:tnLst>
    <p:bldLst>
      <p:bldP spid="3" grpId="0" build="p"/>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6">
            <a:extLst>
              <a:ext uri="{FF2B5EF4-FFF2-40B4-BE49-F238E27FC236}">
                <a16:creationId xmlns:a16="http://schemas.microsoft.com/office/drawing/2014/main" id="{4AB71526-BF72-79FB-15D6-87F1CCFD7C3C}"/>
              </a:ext>
            </a:extLst>
          </p:cNvPr>
          <p:cNvSpPr>
            <a:spLocks noGrp="1"/>
          </p:cNvSpPr>
          <p:nvPr>
            <p:ph idx="1"/>
          </p:nvPr>
        </p:nvSpPr>
        <p:spPr>
          <a:xfrm>
            <a:off x="580836" y="2132238"/>
            <a:ext cx="7982327" cy="2093284"/>
          </a:xfrm>
        </p:spPr>
        <p:txBody>
          <a:bodyPr>
            <a:noAutofit/>
          </a:bodyPr>
          <a:lstStyle/>
          <a:p>
            <a:pPr marL="0" indent="0" algn="ctr">
              <a:lnSpc>
                <a:spcPct val="100000"/>
              </a:lnSpc>
              <a:buNone/>
            </a:pPr>
            <a:r>
              <a:rPr lang="en-US" b="1" dirty="0">
                <a:solidFill>
                  <a:schemeClr val="tx1"/>
                </a:solidFill>
              </a:rPr>
              <a:t>The goal of NERIS is to empower the local fire and emergency services community </a:t>
            </a:r>
            <a:r>
              <a:rPr lang="en-US" dirty="0"/>
              <a:t>by equipping them with near real-time information and analytic tools that support data informed decision-making for enhanced preparedness and response to incidents involving all hazards. </a:t>
            </a:r>
          </a:p>
          <a:p>
            <a:pPr marL="0" indent="0" algn="ctr">
              <a:lnSpc>
                <a:spcPct val="100000"/>
              </a:lnSpc>
              <a:buNone/>
            </a:pPr>
            <a:endParaRPr lang="en-US" dirty="0"/>
          </a:p>
        </p:txBody>
      </p:sp>
      <p:pic>
        <p:nvPicPr>
          <p:cNvPr id="14" name="Picture 13" descr="A blue and red logo&#10;&#10;AI-generated content may be incorrect.">
            <a:extLst>
              <a:ext uri="{FF2B5EF4-FFF2-40B4-BE49-F238E27FC236}">
                <a16:creationId xmlns:a16="http://schemas.microsoft.com/office/drawing/2014/main" id="{66B37953-7DBA-4C79-5F5E-05AC9439FFC5}"/>
              </a:ext>
            </a:extLst>
          </p:cNvPr>
          <p:cNvPicPr>
            <a:picLocks noChangeAspect="1"/>
          </p:cNvPicPr>
          <p:nvPr/>
        </p:nvPicPr>
        <p:blipFill>
          <a:blip r:embed="rId6"/>
          <a:stretch>
            <a:fillRect/>
          </a:stretch>
        </p:blipFill>
        <p:spPr>
          <a:xfrm>
            <a:off x="2570201" y="526473"/>
            <a:ext cx="4003597" cy="1298196"/>
          </a:xfrm>
          <a:prstGeom prst="rect">
            <a:avLst/>
          </a:prstGeom>
        </p:spPr>
      </p:pic>
      <p:sp>
        <p:nvSpPr>
          <p:cNvPr id="8" name="Straight Connector 7">
            <a:extLst>
              <a:ext uri="{FF2B5EF4-FFF2-40B4-BE49-F238E27FC236}">
                <a16:creationId xmlns:a16="http://schemas.microsoft.com/office/drawing/2014/main" id="{623EF546-8E24-4704-BFCB-D0A7C393F465}"/>
              </a:ext>
            </a:extLst>
          </p:cNvPr>
          <p:cNvSpPr/>
          <p:nvPr/>
        </p:nvSpPr>
        <p:spPr>
          <a:xfrm>
            <a:off x="4869360" y="2817360"/>
            <a:ext cx="3474720" cy="0"/>
          </a:xfrm>
          <a:prstGeom prst="line">
            <a:avLst/>
          </a:prstGeom>
          <a:solidFill>
            <a:srgbClr val="E71224">
              <a:alpha val="5000"/>
            </a:srgbClr>
          </a:solidFill>
          <a:ln w="18000">
            <a:solidFill>
              <a:srgbClr val="E71224"/>
            </a:solidFill>
          </a:ln>
        </p:spPr>
        <p:style>
          <a:lnRef idx="2">
            <a:schemeClr val="accent1"/>
          </a:lnRef>
          <a:fillRef idx="0">
            <a:schemeClr val="accent1"/>
          </a:fillRef>
          <a:effectRef idx="1">
            <a:schemeClr val="accent1"/>
          </a:effectRef>
          <a:fontRef idx="minor">
            <a:schemeClr val="tx1"/>
          </a:fontRef>
        </p:style>
        <p:txBody>
          <a:bodyPr wrap="none" rtlCol="0" anchor="ctr" anchorCtr="1"/>
          <a:lstStyle/>
          <a:p>
            <a:endParaRPr lang="en-US">
              <a:solidFill>
                <a:srgbClr val="E71224"/>
              </a:solidFill>
            </a:endParaRPr>
          </a:p>
        </p:txBody>
      </p:sp>
      <p:sp>
        <p:nvSpPr>
          <p:cNvPr id="7" name="Straight Connector 6">
            <a:extLst>
              <a:ext uri="{FF2B5EF4-FFF2-40B4-BE49-F238E27FC236}">
                <a16:creationId xmlns:a16="http://schemas.microsoft.com/office/drawing/2014/main" id="{5DB48B52-6793-4180-B58B-AF275D452A27}"/>
              </a:ext>
            </a:extLst>
          </p:cNvPr>
          <p:cNvSpPr/>
          <p:nvPr/>
        </p:nvSpPr>
        <p:spPr>
          <a:xfrm>
            <a:off x="712440" y="3136320"/>
            <a:ext cx="1463040" cy="0"/>
          </a:xfrm>
          <a:prstGeom prst="line">
            <a:avLst/>
          </a:prstGeom>
          <a:solidFill>
            <a:srgbClr val="E71224">
              <a:alpha val="5000"/>
            </a:srgbClr>
          </a:solidFill>
          <a:ln w="18000">
            <a:solidFill>
              <a:srgbClr val="E71224"/>
            </a:solidFill>
          </a:ln>
        </p:spPr>
        <p:style>
          <a:lnRef idx="2">
            <a:schemeClr val="accent1"/>
          </a:lnRef>
          <a:fillRef idx="0">
            <a:schemeClr val="accent1"/>
          </a:fillRef>
          <a:effectRef idx="1">
            <a:schemeClr val="accent1"/>
          </a:effectRef>
          <a:fontRef idx="minor">
            <a:schemeClr val="tx1"/>
          </a:fontRef>
        </p:style>
        <p:txBody>
          <a:bodyPr wrap="none" rtlCol="0" anchor="ctr" anchorCtr="1"/>
          <a:lstStyle/>
          <a:p>
            <a:endParaRPr lang="en-US">
              <a:solidFill>
                <a:srgbClr val="E71224"/>
              </a:solidFill>
            </a:endParaRPr>
          </a:p>
        </p:txBody>
      </p:sp>
      <p:pic>
        <p:nvPicPr>
          <p:cNvPr id="4" name="Audio 3">
            <a:hlinkClick r:id="" action="ppaction://media"/>
            <a:extLst>
              <a:ext uri="{FF2B5EF4-FFF2-40B4-BE49-F238E27FC236}">
                <a16:creationId xmlns:a16="http://schemas.microsoft.com/office/drawing/2014/main" id="{2EF79018-8EF6-4866-AA54-6B6C68440928}"/>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76563" t="-76563" r="-76563" b="-76563"/>
          <a:stretch>
            <a:fillRect/>
          </a:stretch>
        </p:blipFill>
        <p:spPr>
          <a:xfrm>
            <a:off x="7539228" y="3538728"/>
            <a:ext cx="1543050" cy="1543050"/>
          </a:xfrm>
          <a:prstGeom prst="ellipse">
            <a:avLst/>
          </a:prstGeom>
        </p:spPr>
      </p:pic>
    </p:spTree>
    <p:custDataLst>
      <p:tags r:id="rId1"/>
    </p:custDataLst>
    <p:extLst>
      <p:ext uri="{BB962C8B-B14F-4D97-AF65-F5344CB8AC3E}">
        <p14:creationId xmlns:p14="http://schemas.microsoft.com/office/powerpoint/2010/main" val="1330890036"/>
      </p:ext>
    </p:extLst>
  </p:cSld>
  <p:clrMapOvr>
    <a:masterClrMapping/>
  </p:clrMapOvr>
  <mc:AlternateContent xmlns:mc="http://schemas.openxmlformats.org/markup-compatibility/2006">
    <mc:Choice xmlns:p14="http://schemas.microsoft.com/office/powerpoint/2010/main" Requires="p14">
      <p:transition spd="slow" p14:dur="2000" advTm="25139"/>
    </mc:Choice>
    <mc:Fallback>
      <p:transition spd="slow" advTm="251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4"/>
                </p:tgtEl>
              </p:cMediaNode>
            </p:audio>
          </p:childTnLst>
        </p:cTn>
      </p:par>
    </p:tnLst>
    <p:bldLst>
      <p:bldP spid="8"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AB6C2A-70BD-7696-5CDC-8886C028F22B}"/>
              </a:ext>
            </a:extLst>
          </p:cNvPr>
          <p:cNvSpPr>
            <a:spLocks noGrp="1"/>
          </p:cNvSpPr>
          <p:nvPr>
            <p:ph type="ctrTitle"/>
          </p:nvPr>
        </p:nvSpPr>
        <p:spPr/>
        <p:txBody>
          <a:bodyPr/>
          <a:lstStyle/>
          <a:p>
            <a:r>
              <a:rPr lang="en-US" dirty="0"/>
              <a:t>Key Features and Benefits of NERIS</a:t>
            </a:r>
          </a:p>
        </p:txBody>
      </p:sp>
      <p:sp>
        <p:nvSpPr>
          <p:cNvPr id="6" name="Subtitle 5">
            <a:extLst>
              <a:ext uri="{FF2B5EF4-FFF2-40B4-BE49-F238E27FC236}">
                <a16:creationId xmlns:a16="http://schemas.microsoft.com/office/drawing/2014/main" id="{1F6EDC38-38CB-B5B9-241B-CC0CD8E4CA8E}"/>
              </a:ext>
            </a:extLst>
          </p:cNvPr>
          <p:cNvSpPr>
            <a:spLocks noGrp="1"/>
          </p:cNvSpPr>
          <p:nvPr>
            <p:ph type="subTitle" idx="1"/>
          </p:nvPr>
        </p:nvSpPr>
        <p:spPr/>
        <p:txBody>
          <a:bodyPr/>
          <a:lstStyle/>
          <a:p>
            <a:r>
              <a:rPr lang="en-US" dirty="0"/>
              <a:t>2</a:t>
            </a:r>
          </a:p>
        </p:txBody>
      </p:sp>
      <p:pic>
        <p:nvPicPr>
          <p:cNvPr id="7" name="Audio 6">
            <a:hlinkClick r:id="" action="ppaction://media"/>
            <a:extLst>
              <a:ext uri="{FF2B5EF4-FFF2-40B4-BE49-F238E27FC236}">
                <a16:creationId xmlns:a16="http://schemas.microsoft.com/office/drawing/2014/main" id="{B8075689-AB2D-4F54-385B-DE9B998E1A2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373469189"/>
      </p:ext>
    </p:extLst>
  </p:cSld>
  <p:clrMapOvr>
    <a:masterClrMapping/>
  </p:clrMapOvr>
  <mc:AlternateContent xmlns:mc="http://schemas.openxmlformats.org/markup-compatibility/2006">
    <mc:Choice xmlns:p14="http://schemas.microsoft.com/office/powerpoint/2010/main" Requires="p14">
      <p:transition spd="slow" p14:dur="2000" advTm="5269"/>
    </mc:Choice>
    <mc:Fallback>
      <p:transition spd="slow" advTm="52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olice officer talking to a person&#10;&#10;AI-generated content may be incorrect.">
            <a:extLst>
              <a:ext uri="{FF2B5EF4-FFF2-40B4-BE49-F238E27FC236}">
                <a16:creationId xmlns:a16="http://schemas.microsoft.com/office/drawing/2014/main" id="{9E3BBD18-820C-A1BE-19B1-550DB833A8F3}"/>
              </a:ext>
            </a:extLst>
          </p:cNvPr>
          <p:cNvPicPr>
            <a:picLocks noGrp="1" noChangeAspect="1"/>
          </p:cNvPicPr>
          <p:nvPr>
            <p:ph type="pic" idx="1"/>
          </p:nvPr>
        </p:nvPicPr>
        <p:blipFill>
          <a:blip r:embed="rId5"/>
          <a:srcRect l="595" t="1524" r="959" b="1972"/>
          <a:stretch/>
        </p:blipFill>
        <p:spPr>
          <a:xfrm>
            <a:off x="3749041" y="316374"/>
            <a:ext cx="5042755" cy="3861732"/>
          </a:xfrm>
        </p:spPr>
      </p:pic>
      <p:sp>
        <p:nvSpPr>
          <p:cNvPr id="3" name="Title 2">
            <a:extLst>
              <a:ext uri="{FF2B5EF4-FFF2-40B4-BE49-F238E27FC236}">
                <a16:creationId xmlns:a16="http://schemas.microsoft.com/office/drawing/2014/main" id="{1EDFF8BB-98AF-63C6-9082-C3BBF4A9D195}"/>
              </a:ext>
            </a:extLst>
          </p:cNvPr>
          <p:cNvSpPr>
            <a:spLocks noGrp="1"/>
          </p:cNvSpPr>
          <p:nvPr>
            <p:ph type="title"/>
          </p:nvPr>
        </p:nvSpPr>
        <p:spPr>
          <a:xfrm>
            <a:off x="352205" y="877950"/>
            <a:ext cx="3396836" cy="545278"/>
          </a:xfrm>
        </p:spPr>
        <p:txBody>
          <a:bodyPr/>
          <a:lstStyle/>
          <a:p>
            <a:r>
              <a:rPr lang="en-US" dirty="0"/>
              <a:t>Data-Driven Leadership: A New Era for the Fire Service</a:t>
            </a:r>
          </a:p>
        </p:txBody>
      </p:sp>
      <p:sp>
        <p:nvSpPr>
          <p:cNvPr id="4" name="Content Placeholder 3">
            <a:extLst>
              <a:ext uri="{FF2B5EF4-FFF2-40B4-BE49-F238E27FC236}">
                <a16:creationId xmlns:a16="http://schemas.microsoft.com/office/drawing/2014/main" id="{80D8033B-77D8-BB87-01A4-2256E2374E09}"/>
              </a:ext>
            </a:extLst>
          </p:cNvPr>
          <p:cNvSpPr>
            <a:spLocks noGrp="1"/>
          </p:cNvSpPr>
          <p:nvPr>
            <p:ph idx="13"/>
          </p:nvPr>
        </p:nvSpPr>
        <p:spPr>
          <a:xfrm>
            <a:off x="352205" y="3040616"/>
            <a:ext cx="3061556" cy="1322685"/>
          </a:xfrm>
        </p:spPr>
        <p:txBody>
          <a:bodyPr>
            <a:normAutofit/>
          </a:bodyPr>
          <a:lstStyle/>
          <a:p>
            <a:pPr marL="0" indent="0">
              <a:buNone/>
            </a:pPr>
            <a:r>
              <a:rPr lang="en-US" sz="1300" dirty="0"/>
              <a:t>Data is a living resource that captures the full complexity of the incidents we respond to and the communities we serve. </a:t>
            </a:r>
          </a:p>
        </p:txBody>
      </p:sp>
      <p:sp>
        <p:nvSpPr>
          <p:cNvPr id="2" name="Google Shape;455;p67">
            <a:extLst>
              <a:ext uri="{FF2B5EF4-FFF2-40B4-BE49-F238E27FC236}">
                <a16:creationId xmlns:a16="http://schemas.microsoft.com/office/drawing/2014/main" id="{2A5D3442-24DF-90E1-90FB-9E5FF28D3CF9}"/>
              </a:ext>
            </a:extLst>
          </p:cNvPr>
          <p:cNvSpPr txBox="1"/>
          <p:nvPr/>
        </p:nvSpPr>
        <p:spPr>
          <a:xfrm>
            <a:off x="3749041" y="4265551"/>
            <a:ext cx="1232862" cy="2328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FF"/>
              </a:buClr>
              <a:buSzPts val="1000"/>
              <a:buFont typeface="Open Sans"/>
              <a:buNone/>
            </a:pPr>
            <a:r>
              <a:rPr lang="en-US" sz="700" b="0" u="none" strike="noStrike" cap="none" dirty="0">
                <a:solidFill>
                  <a:schemeClr val="bg1"/>
                </a:solidFill>
                <a:latin typeface="Inter" panose="02000503000000020004" pitchFamily="2" charset="0"/>
                <a:ea typeface="Inter" panose="02000503000000020004" pitchFamily="2" charset="0"/>
                <a:cs typeface="Open Sans"/>
                <a:sym typeface="Open Sans"/>
              </a:rPr>
              <a:t>Photo: SBCFD</a:t>
            </a:r>
            <a:endParaRPr sz="700" b="0" u="none" strike="noStrike" cap="none" dirty="0">
              <a:solidFill>
                <a:schemeClr val="bg1"/>
              </a:solidFill>
              <a:latin typeface="Inter" panose="02000503000000020004" pitchFamily="2" charset="0"/>
              <a:ea typeface="Inter" panose="02000503000000020004" pitchFamily="2" charset="0"/>
              <a:cs typeface="Open Sans"/>
              <a:sym typeface="Open Sans"/>
            </a:endParaRPr>
          </a:p>
        </p:txBody>
      </p:sp>
      <p:pic>
        <p:nvPicPr>
          <p:cNvPr id="8" name="Audio 7">
            <a:hlinkClick r:id="" action="ppaction://media"/>
            <a:extLst>
              <a:ext uri="{FF2B5EF4-FFF2-40B4-BE49-F238E27FC236}">
                <a16:creationId xmlns:a16="http://schemas.microsoft.com/office/drawing/2014/main" id="{B2946DC3-8A98-C790-3730-E21BDF83243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135912688"/>
      </p:ext>
    </p:extLst>
  </p:cSld>
  <p:clrMapOvr>
    <a:masterClrMapping/>
  </p:clrMapOvr>
  <mc:AlternateContent xmlns:mc="http://schemas.openxmlformats.org/markup-compatibility/2006">
    <mc:Choice xmlns:p14="http://schemas.microsoft.com/office/powerpoint/2010/main" Requires="p14">
      <p:transition spd="slow" p14:dur="2000" advTm="30003"/>
    </mc:Choice>
    <mc:Fallback>
      <p:transition spd="slow" advTm="300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A20F334-DDFD-0AAD-5601-6B9FE0FFA4A4}"/>
              </a:ext>
            </a:extLst>
          </p:cNvPr>
          <p:cNvGrpSpPr/>
          <p:nvPr/>
        </p:nvGrpSpPr>
        <p:grpSpPr>
          <a:xfrm>
            <a:off x="352204" y="1436185"/>
            <a:ext cx="8435662" cy="3439928"/>
            <a:chOff x="474237" y="417328"/>
            <a:chExt cx="9522472" cy="3809171"/>
          </a:xfrm>
        </p:grpSpPr>
        <p:pic>
          <p:nvPicPr>
            <p:cNvPr id="105" name="Google Shape;511;p69">
              <a:extLst>
                <a:ext uri="{FF2B5EF4-FFF2-40B4-BE49-F238E27FC236}">
                  <a16:creationId xmlns:a16="http://schemas.microsoft.com/office/drawing/2014/main" id="{DEBA53AC-1BC4-9AEC-FD22-1F16867F20F9}"/>
                </a:ext>
              </a:extLst>
            </p:cNvPr>
            <p:cNvPicPr preferRelativeResize="0"/>
            <p:nvPr/>
          </p:nvPicPr>
          <p:blipFill rotWithShape="1">
            <a:blip r:embed="rId5" cstate="print">
              <a:alphaModFix/>
              <a:extLst>
                <a:ext uri="{BEBA8EAE-BF5A-486C-A8C5-ECC9F3942E4B}">
                  <a14:imgProps xmlns:a14="http://schemas.microsoft.com/office/drawing/2010/main">
                    <a14:imgLayer r:embed="rId6">
                      <a14:imgEffect>
                        <a14:brightnessContrast bright="17000"/>
                      </a14:imgEffect>
                    </a14:imgLayer>
                  </a14:imgProps>
                </a:ext>
                <a:ext uri="{28A0092B-C50C-407E-A947-70E740481C1C}">
                  <a14:useLocalDpi xmlns:a14="http://schemas.microsoft.com/office/drawing/2010/main"/>
                </a:ext>
              </a:extLst>
            </a:blip>
            <a:srcRect l="5528" t="12291" r="4382" b="12956"/>
            <a:stretch/>
          </p:blipFill>
          <p:spPr>
            <a:xfrm>
              <a:off x="8101405" y="1724238"/>
              <a:ext cx="1895304" cy="1195350"/>
            </a:xfrm>
            <a:prstGeom prst="roundRect">
              <a:avLst/>
            </a:prstGeom>
            <a:noFill/>
            <a:ln w="9525" cap="flat" cmpd="sng">
              <a:noFill/>
              <a:prstDash val="solid"/>
              <a:round/>
              <a:headEnd type="none" w="sm" len="sm"/>
              <a:tailEnd type="none" w="sm" len="sm"/>
            </a:ln>
          </p:spPr>
        </p:pic>
        <p:pic>
          <p:nvPicPr>
            <p:cNvPr id="107" name="Google Shape;513;p69">
              <a:extLst>
                <a:ext uri="{FF2B5EF4-FFF2-40B4-BE49-F238E27FC236}">
                  <a16:creationId xmlns:a16="http://schemas.microsoft.com/office/drawing/2014/main" id="{01AFBD31-DFE1-839E-65E8-75D233E32007}"/>
                </a:ext>
              </a:extLst>
            </p:cNvPr>
            <p:cNvPicPr preferRelativeResize="0"/>
            <p:nvPr/>
          </p:nvPicPr>
          <p:blipFill rotWithShape="1">
            <a:blip r:embed="rId7">
              <a:alphaModFix/>
            </a:blip>
            <a:srcRect l="18855" t="-447" r="124" b="18806"/>
            <a:stretch/>
          </p:blipFill>
          <p:spPr>
            <a:xfrm>
              <a:off x="1380824" y="417328"/>
              <a:ext cx="1895303" cy="1195349"/>
            </a:xfrm>
            <a:prstGeom prst="roundRect">
              <a:avLst/>
            </a:prstGeom>
            <a:noFill/>
            <a:ln w="9525" cap="flat" cmpd="sng">
              <a:noFill/>
              <a:prstDash val="solid"/>
              <a:round/>
              <a:headEnd type="none" w="sm" len="sm"/>
              <a:tailEnd type="none" w="sm" len="sm"/>
            </a:ln>
          </p:spPr>
        </p:pic>
        <p:pic>
          <p:nvPicPr>
            <p:cNvPr id="108" name="Google Shape;514;p69">
              <a:extLst>
                <a:ext uri="{FF2B5EF4-FFF2-40B4-BE49-F238E27FC236}">
                  <a16:creationId xmlns:a16="http://schemas.microsoft.com/office/drawing/2014/main" id="{82B9F2E3-26EC-B854-7666-4E3586D75041}"/>
                </a:ext>
              </a:extLst>
            </p:cNvPr>
            <p:cNvPicPr preferRelativeResize="0"/>
            <p:nvPr/>
          </p:nvPicPr>
          <p:blipFill rotWithShape="1">
            <a:blip r:embed="rId8" cstate="print">
              <a:alphaModFix/>
              <a:extLst>
                <a:ext uri="{28A0092B-C50C-407E-A947-70E740481C1C}">
                  <a14:useLocalDpi xmlns:a14="http://schemas.microsoft.com/office/drawing/2010/main"/>
                </a:ext>
              </a:extLst>
            </a:blip>
            <a:srcRect l="4254" t="10851" r="4254" b="1987"/>
            <a:stretch/>
          </p:blipFill>
          <p:spPr>
            <a:xfrm>
              <a:off x="474237" y="1710316"/>
              <a:ext cx="1895303" cy="1195349"/>
            </a:xfrm>
            <a:prstGeom prst="roundRect">
              <a:avLst/>
            </a:prstGeom>
            <a:noFill/>
            <a:ln w="9525" cap="flat" cmpd="sng">
              <a:noFill/>
              <a:prstDash val="solid"/>
              <a:round/>
              <a:headEnd type="none" w="sm" len="sm"/>
              <a:tailEnd type="none" w="sm" len="sm"/>
            </a:ln>
          </p:spPr>
        </p:pic>
        <p:pic>
          <p:nvPicPr>
            <p:cNvPr id="111" name="Google Shape;512;p69">
              <a:extLst>
                <a:ext uri="{FF2B5EF4-FFF2-40B4-BE49-F238E27FC236}">
                  <a16:creationId xmlns:a16="http://schemas.microsoft.com/office/drawing/2014/main" id="{61AD086A-CE1B-955D-1689-13996F2BDDDE}"/>
                </a:ext>
              </a:extLst>
            </p:cNvPr>
            <p:cNvPicPr preferRelativeResize="0"/>
            <p:nvPr/>
          </p:nvPicPr>
          <p:blipFill rotWithShape="1">
            <a:blip r:embed="rId9" cstate="print">
              <a:alphaModFix/>
              <a:extLst>
                <a:ext uri="{28A0092B-C50C-407E-A947-70E740481C1C}">
                  <a14:useLocalDpi xmlns:a14="http://schemas.microsoft.com/office/drawing/2010/main"/>
                </a:ext>
              </a:extLst>
            </a:blip>
            <a:srcRect l="75" t="19022" r="1075" b="30954"/>
            <a:stretch/>
          </p:blipFill>
          <p:spPr>
            <a:xfrm>
              <a:off x="1380825" y="3031149"/>
              <a:ext cx="1895303" cy="1195349"/>
            </a:xfrm>
            <a:prstGeom prst="roundRect">
              <a:avLst/>
            </a:prstGeom>
            <a:noFill/>
            <a:ln w="9525" cap="flat" cmpd="sng">
              <a:noFill/>
              <a:prstDash val="solid"/>
              <a:round/>
              <a:headEnd type="none" w="sm" len="sm"/>
              <a:tailEnd type="none" w="sm" len="sm"/>
            </a:ln>
          </p:spPr>
        </p:pic>
        <p:pic>
          <p:nvPicPr>
            <p:cNvPr id="112" name="Google Shape;521;p69">
              <a:extLst>
                <a:ext uri="{FF2B5EF4-FFF2-40B4-BE49-F238E27FC236}">
                  <a16:creationId xmlns:a16="http://schemas.microsoft.com/office/drawing/2014/main" id="{C6556B68-6B49-DA1F-2B02-70CB757402FE}"/>
                </a:ext>
              </a:extLst>
            </p:cNvPr>
            <p:cNvPicPr preferRelativeResize="0"/>
            <p:nvPr/>
          </p:nvPicPr>
          <p:blipFill rotWithShape="1">
            <a:blip r:embed="rId10" cstate="print">
              <a:alphaModFix/>
              <a:extLst>
                <a:ext uri="{28A0092B-C50C-407E-A947-70E740481C1C}">
                  <a14:useLocalDpi xmlns:a14="http://schemas.microsoft.com/office/drawing/2010/main"/>
                </a:ext>
              </a:extLst>
            </a:blip>
            <a:srcRect l="3366" t="16315" r="17471" b="9464"/>
            <a:stretch/>
          </p:blipFill>
          <p:spPr>
            <a:xfrm>
              <a:off x="7153755" y="417328"/>
              <a:ext cx="1895303" cy="1195350"/>
            </a:xfrm>
            <a:prstGeom prst="roundRect">
              <a:avLst/>
            </a:prstGeom>
            <a:noFill/>
            <a:ln w="9525" cap="flat" cmpd="sng">
              <a:noFill/>
              <a:prstDash val="solid"/>
              <a:round/>
              <a:headEnd type="none" w="sm" len="sm"/>
              <a:tailEnd type="none" w="sm" len="sm"/>
            </a:ln>
          </p:spPr>
        </p:pic>
        <p:pic>
          <p:nvPicPr>
            <p:cNvPr id="113" name="Google Shape;510;p69">
              <a:extLst>
                <a:ext uri="{FF2B5EF4-FFF2-40B4-BE49-F238E27FC236}">
                  <a16:creationId xmlns:a16="http://schemas.microsoft.com/office/drawing/2014/main" id="{18213D23-1409-690E-50B0-0C503BB2FC32}"/>
                </a:ext>
              </a:extLst>
            </p:cNvPr>
            <p:cNvPicPr preferRelativeResize="0"/>
            <p:nvPr/>
          </p:nvPicPr>
          <p:blipFill rotWithShape="1">
            <a:blip r:embed="rId11" cstate="print">
              <a:alphaModFix/>
              <a:extLst>
                <a:ext uri="{28A0092B-C50C-407E-A947-70E740481C1C}">
                  <a14:useLocalDpi xmlns:a14="http://schemas.microsoft.com/office/drawing/2010/main"/>
                </a:ext>
              </a:extLst>
            </a:blip>
            <a:srcRect l="68" t="2156" r="4936" b="-1"/>
            <a:stretch/>
          </p:blipFill>
          <p:spPr>
            <a:xfrm>
              <a:off x="7153755" y="3031149"/>
              <a:ext cx="1895303" cy="1195350"/>
            </a:xfrm>
            <a:prstGeom prst="roundRect">
              <a:avLst/>
            </a:prstGeom>
            <a:noFill/>
            <a:ln w="9525" cap="flat" cmpd="sng">
              <a:noFill/>
              <a:prstDash val="solid"/>
              <a:round/>
              <a:headEnd type="none" w="sm" len="sm"/>
              <a:tailEnd type="none" w="sm" len="sm"/>
            </a:ln>
          </p:spPr>
        </p:pic>
      </p:grpSp>
      <p:sp>
        <p:nvSpPr>
          <p:cNvPr id="5" name="Title 4">
            <a:extLst>
              <a:ext uri="{FF2B5EF4-FFF2-40B4-BE49-F238E27FC236}">
                <a16:creationId xmlns:a16="http://schemas.microsoft.com/office/drawing/2014/main" id="{66FA87BF-C54D-E0A8-FBAC-8D2FE2E7B864}"/>
              </a:ext>
            </a:extLst>
          </p:cNvPr>
          <p:cNvSpPr>
            <a:spLocks noGrp="1"/>
          </p:cNvSpPr>
          <p:nvPr>
            <p:ph type="title"/>
          </p:nvPr>
        </p:nvSpPr>
        <p:spPr>
          <a:xfrm>
            <a:off x="352204" y="74258"/>
            <a:ext cx="5540596" cy="882672"/>
          </a:xfrm>
        </p:spPr>
        <p:txBody>
          <a:bodyPr/>
          <a:lstStyle/>
          <a:p>
            <a:r>
              <a:rPr lang="en-US" dirty="0"/>
              <a:t>Optimizing Risk &amp; Resource Alignment</a:t>
            </a:r>
          </a:p>
        </p:txBody>
      </p:sp>
      <p:pic>
        <p:nvPicPr>
          <p:cNvPr id="7" name="Picture 6" descr="A red and blue arrows&#10;&#10;AI-generated content may be incorrect.">
            <a:extLst>
              <a:ext uri="{FF2B5EF4-FFF2-40B4-BE49-F238E27FC236}">
                <a16:creationId xmlns:a16="http://schemas.microsoft.com/office/drawing/2014/main" id="{3DCAFCAF-438B-215B-3821-C282BFE89C8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048753" y="1513989"/>
            <a:ext cx="3136433" cy="3199229"/>
          </a:xfrm>
          <a:prstGeom prst="rect">
            <a:avLst/>
          </a:prstGeom>
        </p:spPr>
      </p:pic>
      <p:pic>
        <p:nvPicPr>
          <p:cNvPr id="6" name="Audio 5">
            <a:hlinkClick r:id="" action="ppaction://media"/>
            <a:extLst>
              <a:ext uri="{FF2B5EF4-FFF2-40B4-BE49-F238E27FC236}">
                <a16:creationId xmlns:a16="http://schemas.microsoft.com/office/drawing/2014/main" id="{4DAD02CA-61CB-D995-C472-5E4C550F8D83}"/>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950617436"/>
      </p:ext>
    </p:extLst>
  </p:cSld>
  <p:clrMapOvr>
    <a:masterClrMapping/>
  </p:clrMapOvr>
  <mc:AlternateContent xmlns:mc="http://schemas.openxmlformats.org/markup-compatibility/2006">
    <mc:Choice xmlns:p14="http://schemas.microsoft.com/office/powerpoint/2010/main" Requires="p14">
      <p:transition spd="slow" p14:dur="2000" advTm="18691"/>
    </mc:Choice>
    <mc:Fallback>
      <p:transition spd="slow" advTm="186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ack and white rectangular object&#10;&#10;AI-generated content may be incorrect.">
            <a:extLst>
              <a:ext uri="{FF2B5EF4-FFF2-40B4-BE49-F238E27FC236}">
                <a16:creationId xmlns:a16="http://schemas.microsoft.com/office/drawing/2014/main" id="{207DE1AF-243E-94F8-7346-99A06A25ED85}"/>
              </a:ext>
            </a:extLst>
          </p:cNvPr>
          <p:cNvPicPr>
            <a:picLocks noChangeAspect="1"/>
          </p:cNvPicPr>
          <p:nvPr/>
        </p:nvPicPr>
        <p:blipFill>
          <a:blip r:embed="rId5"/>
          <a:srcRect b="32736"/>
          <a:stretch/>
        </p:blipFill>
        <p:spPr>
          <a:xfrm>
            <a:off x="1" y="124963"/>
            <a:ext cx="9144000" cy="5035855"/>
          </a:xfrm>
          <a:prstGeom prst="rect">
            <a:avLst/>
          </a:prstGeom>
        </p:spPr>
      </p:pic>
      <p:sp>
        <p:nvSpPr>
          <p:cNvPr id="14" name="Title 13">
            <a:extLst>
              <a:ext uri="{FF2B5EF4-FFF2-40B4-BE49-F238E27FC236}">
                <a16:creationId xmlns:a16="http://schemas.microsoft.com/office/drawing/2014/main" id="{3D7E3378-8C61-8C8E-7E29-134B4FDE7D43}"/>
              </a:ext>
            </a:extLst>
          </p:cNvPr>
          <p:cNvSpPr>
            <a:spLocks noGrp="1"/>
          </p:cNvSpPr>
          <p:nvPr>
            <p:ph type="title"/>
          </p:nvPr>
        </p:nvSpPr>
        <p:spPr/>
        <p:txBody>
          <a:bodyPr/>
          <a:lstStyle/>
          <a:p>
            <a:r>
              <a:rPr lang="en-US" dirty="0"/>
              <a:t>Data Integration</a:t>
            </a:r>
          </a:p>
        </p:txBody>
      </p:sp>
      <p:sp>
        <p:nvSpPr>
          <p:cNvPr id="30" name="Google Shape;487;p68">
            <a:extLst>
              <a:ext uri="{FF2B5EF4-FFF2-40B4-BE49-F238E27FC236}">
                <a16:creationId xmlns:a16="http://schemas.microsoft.com/office/drawing/2014/main" id="{BAB5F377-5A2B-9397-A364-0141760BC4F5}"/>
              </a:ext>
            </a:extLst>
          </p:cNvPr>
          <p:cNvSpPr txBox="1"/>
          <p:nvPr/>
        </p:nvSpPr>
        <p:spPr>
          <a:xfrm>
            <a:off x="450944" y="1519240"/>
            <a:ext cx="2173371" cy="307736"/>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400" b="1" dirty="0">
                <a:solidFill>
                  <a:schemeClr val="accent5"/>
                </a:solidFill>
                <a:latin typeface="Inter" panose="02000503000000020004" pitchFamily="2" charset="0"/>
                <a:ea typeface="Inter" panose="02000503000000020004" pitchFamily="2" charset="0"/>
                <a:sym typeface="Open Sans"/>
              </a:rPr>
              <a:t>Parcel Information</a:t>
            </a:r>
          </a:p>
        </p:txBody>
      </p:sp>
      <p:sp>
        <p:nvSpPr>
          <p:cNvPr id="31" name="Google Shape;488;p68">
            <a:extLst>
              <a:ext uri="{FF2B5EF4-FFF2-40B4-BE49-F238E27FC236}">
                <a16:creationId xmlns:a16="http://schemas.microsoft.com/office/drawing/2014/main" id="{78064D0B-544F-C57A-202D-5F12D7D0AD39}"/>
              </a:ext>
            </a:extLst>
          </p:cNvPr>
          <p:cNvSpPr txBox="1"/>
          <p:nvPr/>
        </p:nvSpPr>
        <p:spPr>
          <a:xfrm>
            <a:off x="450944" y="1817658"/>
            <a:ext cx="2782690" cy="1107955"/>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Critical property data—including land value, improved value, year built, square footage, and acreage—for every incident location, eliminating manual entry and enhancing situational awareness.</a:t>
            </a: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p:txBody>
      </p:sp>
      <p:sp>
        <p:nvSpPr>
          <p:cNvPr id="32" name="Google Shape;487;p68">
            <a:extLst>
              <a:ext uri="{FF2B5EF4-FFF2-40B4-BE49-F238E27FC236}">
                <a16:creationId xmlns:a16="http://schemas.microsoft.com/office/drawing/2014/main" id="{4E103742-4C5F-179D-8007-2352C0DE9829}"/>
              </a:ext>
            </a:extLst>
          </p:cNvPr>
          <p:cNvSpPr txBox="1"/>
          <p:nvPr/>
        </p:nvSpPr>
        <p:spPr>
          <a:xfrm>
            <a:off x="450943" y="3300228"/>
            <a:ext cx="2173371" cy="307736"/>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400" b="1" dirty="0">
                <a:solidFill>
                  <a:schemeClr val="accent5"/>
                </a:solidFill>
                <a:latin typeface="Inter" panose="02000503000000020004" pitchFamily="2" charset="0"/>
                <a:ea typeface="Inter" panose="02000503000000020004" pitchFamily="2" charset="0"/>
                <a:sym typeface="Open Sans"/>
              </a:rPr>
              <a:t>Weather</a:t>
            </a:r>
          </a:p>
        </p:txBody>
      </p:sp>
      <p:sp>
        <p:nvSpPr>
          <p:cNvPr id="33" name="Google Shape;488;p68">
            <a:extLst>
              <a:ext uri="{FF2B5EF4-FFF2-40B4-BE49-F238E27FC236}">
                <a16:creationId xmlns:a16="http://schemas.microsoft.com/office/drawing/2014/main" id="{F4F67609-CF84-385F-8C38-EC67BAD7925F}"/>
              </a:ext>
            </a:extLst>
          </p:cNvPr>
          <p:cNvSpPr txBox="1"/>
          <p:nvPr/>
        </p:nvSpPr>
        <p:spPr>
          <a:xfrm>
            <a:off x="450944" y="3610224"/>
            <a:ext cx="2849469" cy="938678"/>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Automated capture of weather conditions—temperature, humidity, wind, precipitation—at the time of each emergency call, streamlining data collection and freeing responders to focus on critical tasks.</a:t>
            </a:r>
          </a:p>
        </p:txBody>
      </p:sp>
      <p:sp>
        <p:nvSpPr>
          <p:cNvPr id="34" name="Google Shape;487;p68">
            <a:extLst>
              <a:ext uri="{FF2B5EF4-FFF2-40B4-BE49-F238E27FC236}">
                <a16:creationId xmlns:a16="http://schemas.microsoft.com/office/drawing/2014/main" id="{B6D54B48-4779-7DF0-DB3E-A3F468F89B3F}"/>
              </a:ext>
            </a:extLst>
          </p:cNvPr>
          <p:cNvSpPr txBox="1"/>
          <p:nvPr/>
        </p:nvSpPr>
        <p:spPr>
          <a:xfrm>
            <a:off x="5779354" y="1338500"/>
            <a:ext cx="3364646" cy="307736"/>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400" b="1" dirty="0">
                <a:solidFill>
                  <a:schemeClr val="accent5"/>
                </a:solidFill>
                <a:latin typeface="Inter" panose="02000503000000020004" pitchFamily="2" charset="0"/>
                <a:ea typeface="Inter" panose="02000503000000020004" pitchFamily="2" charset="0"/>
                <a:sym typeface="Open Sans"/>
              </a:rPr>
              <a:t>People, Places, and Infrastructure</a:t>
            </a:r>
          </a:p>
        </p:txBody>
      </p:sp>
      <p:sp>
        <p:nvSpPr>
          <p:cNvPr id="35" name="Google Shape;488;p68">
            <a:extLst>
              <a:ext uri="{FF2B5EF4-FFF2-40B4-BE49-F238E27FC236}">
                <a16:creationId xmlns:a16="http://schemas.microsoft.com/office/drawing/2014/main" id="{5DD072E7-1175-EA28-AC8F-D8172359BBE8}"/>
              </a:ext>
            </a:extLst>
          </p:cNvPr>
          <p:cNvSpPr txBox="1"/>
          <p:nvPr/>
        </p:nvSpPr>
        <p:spPr>
          <a:xfrm>
            <a:off x="5779355" y="1660168"/>
            <a:ext cx="2990893" cy="938678"/>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Incorporate essential census-level data such as building types, ages, transportation infrastructure, and demographic details directly into incident records, enriching emergency response context.</a:t>
            </a: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p:txBody>
      </p:sp>
      <p:pic>
        <p:nvPicPr>
          <p:cNvPr id="3" name="Picture 2" descr="A colorful circle with black background&#10;&#10;AI-generated content may be incorrect.">
            <a:extLst>
              <a:ext uri="{FF2B5EF4-FFF2-40B4-BE49-F238E27FC236}">
                <a16:creationId xmlns:a16="http://schemas.microsoft.com/office/drawing/2014/main" id="{22EBBE42-7F77-0F65-09D2-ED843DB78C84}"/>
              </a:ext>
            </a:extLst>
          </p:cNvPr>
          <p:cNvPicPr>
            <a:picLocks noChangeAspect="1"/>
          </p:cNvPicPr>
          <p:nvPr/>
        </p:nvPicPr>
        <p:blipFill>
          <a:blip r:embed="rId6"/>
          <a:stretch>
            <a:fillRect/>
          </a:stretch>
        </p:blipFill>
        <p:spPr>
          <a:xfrm>
            <a:off x="3607387" y="1997439"/>
            <a:ext cx="1929226" cy="2019291"/>
          </a:xfrm>
          <a:prstGeom prst="rect">
            <a:avLst/>
          </a:prstGeom>
        </p:spPr>
      </p:pic>
      <p:sp>
        <p:nvSpPr>
          <p:cNvPr id="4" name="Google Shape;487;p68">
            <a:extLst>
              <a:ext uri="{FF2B5EF4-FFF2-40B4-BE49-F238E27FC236}">
                <a16:creationId xmlns:a16="http://schemas.microsoft.com/office/drawing/2014/main" id="{8FEEE48C-EF0D-2854-341E-67FCD7A57EA6}"/>
              </a:ext>
            </a:extLst>
          </p:cNvPr>
          <p:cNvSpPr txBox="1"/>
          <p:nvPr/>
        </p:nvSpPr>
        <p:spPr>
          <a:xfrm>
            <a:off x="5779354" y="3309476"/>
            <a:ext cx="3239285" cy="307736"/>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000000"/>
              </a:buClr>
              <a:buSzPts val="2400"/>
              <a:buFont typeface="Open Sans"/>
              <a:buNone/>
            </a:pPr>
            <a:r>
              <a:rPr lang="en-US" sz="1400" b="1" dirty="0">
                <a:solidFill>
                  <a:schemeClr val="accent5"/>
                </a:solidFill>
                <a:latin typeface="Inter" panose="02000503000000020004" pitchFamily="2" charset="0"/>
                <a:ea typeface="Inter" panose="02000503000000020004" pitchFamily="2" charset="0"/>
                <a:sym typeface="Open Sans"/>
              </a:rPr>
              <a:t>Hazards and Current Conditions </a:t>
            </a:r>
          </a:p>
        </p:txBody>
      </p:sp>
      <p:sp>
        <p:nvSpPr>
          <p:cNvPr id="5" name="Google Shape;488;p68">
            <a:extLst>
              <a:ext uri="{FF2B5EF4-FFF2-40B4-BE49-F238E27FC236}">
                <a16:creationId xmlns:a16="http://schemas.microsoft.com/office/drawing/2014/main" id="{484303FD-10B1-AF9C-0BB9-CAF27D6E36E6}"/>
              </a:ext>
            </a:extLst>
          </p:cNvPr>
          <p:cNvSpPr txBox="1"/>
          <p:nvPr/>
        </p:nvSpPr>
        <p:spPr>
          <a:xfrm>
            <a:off x="5783140" y="3607964"/>
            <a:ext cx="2987108" cy="1615787"/>
          </a:xfrm>
          <a:prstGeom prst="rect">
            <a:avLst/>
          </a:prstGeom>
          <a:noFill/>
          <a:ln>
            <a:noFill/>
          </a:ln>
        </p:spPr>
        <p:txBody>
          <a:bodyPr spcFirstLastPara="1" wrap="square" lIns="0" tIns="45700" rIns="0" bIns="45700" anchor="t" anchorCtr="0">
            <a:spAutoFit/>
          </a:bodyPr>
          <a:lstStyle/>
          <a:p>
            <a:pPr marL="0" marR="0" lvl="0" indent="0" rtl="0">
              <a:lnSpc>
                <a:spcPct val="100000"/>
              </a:lnSpc>
              <a:spcBef>
                <a:spcPts val="0"/>
              </a:spcBef>
              <a:spcAft>
                <a:spcPts val="0"/>
              </a:spcAft>
              <a:buClr>
                <a:srgbClr val="595959"/>
              </a:buClr>
              <a:buSzPts val="1200"/>
              <a:buFont typeface="Open Sans"/>
              <a:buNone/>
            </a:pPr>
            <a:r>
              <a:rPr lang="en-US" sz="1100" dirty="0">
                <a:solidFill>
                  <a:schemeClr val="accent5"/>
                </a:solidFill>
                <a:latin typeface="Inter" panose="02000503000000020004" pitchFamily="2" charset="0"/>
                <a:ea typeface="Inter" panose="02000503000000020004" pitchFamily="2" charset="0"/>
                <a:sym typeface="Open Sans"/>
              </a:rPr>
              <a:t>Combine hazard exposure, current risk factors, and conditions to inform proactive emergency planning, targeted community risk reduction, and effective after-action analyses. Enhance efficiency by utilizing recent incident data and inter-agency resource information.</a:t>
            </a: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a:p>
            <a:pPr marL="0" marR="0" lvl="0" indent="0" rtl="0">
              <a:lnSpc>
                <a:spcPct val="100000"/>
              </a:lnSpc>
              <a:spcBef>
                <a:spcPts val="0"/>
              </a:spcBef>
              <a:spcAft>
                <a:spcPts val="0"/>
              </a:spcAft>
              <a:buClr>
                <a:srgbClr val="595959"/>
              </a:buClr>
              <a:buSzPts val="1200"/>
              <a:buFont typeface="Open Sans"/>
              <a:buNone/>
            </a:pPr>
            <a:endParaRPr lang="en-US" sz="1100" dirty="0">
              <a:solidFill>
                <a:schemeClr val="accent5"/>
              </a:solidFill>
              <a:latin typeface="Inter" panose="02000503000000020004" pitchFamily="2" charset="0"/>
              <a:ea typeface="Inter" panose="02000503000000020004" pitchFamily="2" charset="0"/>
              <a:sym typeface="Open Sans"/>
            </a:endParaRPr>
          </a:p>
        </p:txBody>
      </p:sp>
      <p:pic>
        <p:nvPicPr>
          <p:cNvPr id="19" name="Audio 18">
            <a:hlinkClick r:id="" action="ppaction://media"/>
            <a:extLst>
              <a:ext uri="{FF2B5EF4-FFF2-40B4-BE49-F238E27FC236}">
                <a16:creationId xmlns:a16="http://schemas.microsoft.com/office/drawing/2014/main" id="{CFC62F64-CFAD-DB13-0550-B432521A417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87517182"/>
      </p:ext>
    </p:extLst>
  </p:cSld>
  <p:clrMapOvr>
    <a:masterClrMapping/>
  </p:clrMapOvr>
  <mc:AlternateContent xmlns:mc="http://schemas.openxmlformats.org/markup-compatibility/2006">
    <mc:Choice xmlns:p14="http://schemas.microsoft.com/office/powerpoint/2010/main" Requires="p14">
      <p:transition spd="slow" p14:dur="2000" advTm="54723"/>
    </mc:Choice>
    <mc:Fallback>
      <p:transition spd="slow" advTm="54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C120771F-1438-A8F9-EF86-E4628992441E}"/>
              </a:ext>
            </a:extLst>
          </p:cNvPr>
          <p:cNvSpPr/>
          <p:nvPr/>
        </p:nvSpPr>
        <p:spPr>
          <a:xfrm>
            <a:off x="4065857" y="504786"/>
            <a:ext cx="4725940" cy="3677250"/>
          </a:xfrm>
          <a:prstGeom prst="roundRect">
            <a:avLst>
              <a:gd name="adj" fmla="val 6920"/>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screenshot of a computer&#10;&#10;AI-generated content may be incorrect.">
            <a:extLst>
              <a:ext uri="{FF2B5EF4-FFF2-40B4-BE49-F238E27FC236}">
                <a16:creationId xmlns:a16="http://schemas.microsoft.com/office/drawing/2014/main" id="{ECD794D7-857F-A134-16A4-0501028DB3EE}"/>
              </a:ext>
            </a:extLst>
          </p:cNvPr>
          <p:cNvPicPr>
            <a:picLocks noChangeAspect="1"/>
          </p:cNvPicPr>
          <p:nvPr/>
        </p:nvPicPr>
        <p:blipFill>
          <a:blip r:embed="rId5">
            <a:extLst>
              <a:ext uri="{28A0092B-C50C-407E-A947-70E740481C1C}">
                <a14:useLocalDpi xmlns:a14="http://schemas.microsoft.com/office/drawing/2010/main" val="0"/>
              </a:ext>
            </a:extLst>
          </a:blip>
          <a:srcRect t="15304"/>
          <a:stretch/>
        </p:blipFill>
        <p:spPr>
          <a:xfrm>
            <a:off x="4222377" y="650323"/>
            <a:ext cx="4409567" cy="3321706"/>
          </a:xfrm>
          <a:prstGeom prst="rect">
            <a:avLst/>
          </a:prstGeom>
          <a:effectLst/>
        </p:spPr>
      </p:pic>
      <p:sp>
        <p:nvSpPr>
          <p:cNvPr id="9" name="Title 4">
            <a:extLst>
              <a:ext uri="{FF2B5EF4-FFF2-40B4-BE49-F238E27FC236}">
                <a16:creationId xmlns:a16="http://schemas.microsoft.com/office/drawing/2014/main" id="{D6705C92-B30A-4D5D-5DF7-0ED024965932}"/>
              </a:ext>
            </a:extLst>
          </p:cNvPr>
          <p:cNvSpPr>
            <a:spLocks noGrp="1"/>
          </p:cNvSpPr>
          <p:nvPr>
            <p:ph type="title"/>
          </p:nvPr>
        </p:nvSpPr>
        <p:spPr>
          <a:xfrm>
            <a:off x="352203" y="316374"/>
            <a:ext cx="3810363" cy="672454"/>
          </a:xfrm>
        </p:spPr>
        <p:txBody>
          <a:bodyPr/>
          <a:lstStyle/>
          <a:p>
            <a:r>
              <a:rPr lang="en-US" dirty="0"/>
              <a:t>NERIS Analytics: </a:t>
            </a:r>
            <a:r>
              <a:rPr lang="en-US" dirty="0">
                <a:solidFill>
                  <a:schemeClr val="bg1"/>
                </a:solidFill>
              </a:rPr>
              <a:t>Immediate Insights</a:t>
            </a:r>
          </a:p>
        </p:txBody>
      </p:sp>
      <p:sp>
        <p:nvSpPr>
          <p:cNvPr id="12" name="Content Placeholder 3">
            <a:extLst>
              <a:ext uri="{FF2B5EF4-FFF2-40B4-BE49-F238E27FC236}">
                <a16:creationId xmlns:a16="http://schemas.microsoft.com/office/drawing/2014/main" id="{4010D3BA-B8CB-19C1-33AA-D2DFB6164FBA}"/>
              </a:ext>
            </a:extLst>
          </p:cNvPr>
          <p:cNvSpPr>
            <a:spLocks noGrp="1"/>
          </p:cNvSpPr>
          <p:nvPr>
            <p:ph idx="13"/>
          </p:nvPr>
        </p:nvSpPr>
        <p:spPr>
          <a:xfrm>
            <a:off x="367983" y="1290297"/>
            <a:ext cx="3450982" cy="3108019"/>
          </a:xfrm>
        </p:spPr>
        <p:txBody>
          <a:bodyPr>
            <a:noAutofit/>
          </a:bodyPr>
          <a:lstStyle/>
          <a:p>
            <a:pPr>
              <a:lnSpc>
                <a:spcPct val="100000"/>
              </a:lnSpc>
            </a:pPr>
            <a:r>
              <a:rPr lang="en-US" sz="1500" dirty="0"/>
              <a:t>Participating departments gain instant access to key analytics and metrics.</a:t>
            </a:r>
          </a:p>
          <a:p>
            <a:pPr>
              <a:lnSpc>
                <a:spcPct val="100000"/>
              </a:lnSpc>
            </a:pPr>
            <a:r>
              <a:rPr lang="en-US" sz="1500" dirty="0"/>
              <a:t>NERIS enhances data by integrating essential data and information for better intelligence.</a:t>
            </a:r>
          </a:p>
          <a:p>
            <a:pPr>
              <a:lnSpc>
                <a:spcPct val="100000"/>
              </a:lnSpc>
            </a:pPr>
            <a:r>
              <a:rPr lang="en-US" sz="1500" dirty="0"/>
              <a:t>The analytics menu for local fire &amp; EMS departments will continue to expand and improve over time.</a:t>
            </a:r>
          </a:p>
          <a:p>
            <a:pPr>
              <a:lnSpc>
                <a:spcPct val="100000"/>
              </a:lnSpc>
            </a:pPr>
            <a:endParaRPr lang="en-US" sz="1500" dirty="0"/>
          </a:p>
        </p:txBody>
      </p:sp>
      <p:pic>
        <p:nvPicPr>
          <p:cNvPr id="5" name="Audio 4">
            <a:hlinkClick r:id="" action="ppaction://media"/>
            <a:extLst>
              <a:ext uri="{FF2B5EF4-FFF2-40B4-BE49-F238E27FC236}">
                <a16:creationId xmlns:a16="http://schemas.microsoft.com/office/drawing/2014/main" id="{0A1F1B92-902B-2A55-BEF3-1F5B80B103E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210585134"/>
      </p:ext>
    </p:extLst>
  </p:cSld>
  <p:clrMapOvr>
    <a:masterClrMapping/>
  </p:clrMapOvr>
  <mc:AlternateContent xmlns:mc="http://schemas.openxmlformats.org/markup-compatibility/2006">
    <mc:Choice xmlns:p14="http://schemas.microsoft.com/office/powerpoint/2010/main" Requires="p14">
      <p:transition spd="slow" p14:dur="2000" advTm="18016"/>
    </mc:Choice>
    <mc:Fallback>
      <p:transition spd="slow" advTm="18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35F47CCD-C5C4-2931-6DB3-334DCC478413}"/>
              </a:ext>
            </a:extLst>
          </p:cNvPr>
          <p:cNvSpPr>
            <a:spLocks noGrp="1"/>
          </p:cNvSpPr>
          <p:nvPr>
            <p:ph idx="1"/>
          </p:nvPr>
        </p:nvSpPr>
        <p:spPr>
          <a:xfrm>
            <a:off x="3747010" y="1037226"/>
            <a:ext cx="5343525" cy="3096479"/>
          </a:xfrm>
        </p:spPr>
        <p:txBody>
          <a:bodyPr vert="horz" lIns="68580" tIns="34290" rIns="68580" bIns="34290" rtlCol="0">
            <a:noAutofit/>
          </a:bodyPr>
          <a:lstStyle/>
          <a:p>
            <a:pPr marL="0" indent="0">
              <a:lnSpc>
                <a:spcPct val="120000"/>
              </a:lnSpc>
              <a:buNone/>
            </a:pPr>
            <a:r>
              <a:rPr lang="en-US" sz="1575" b="1" dirty="0">
                <a:solidFill>
                  <a:srgbClr val="262F68"/>
                </a:solidFill>
                <a:latin typeface="Open Sans" panose="020B0606030504020204" pitchFamily="34" charset="0"/>
                <a:ea typeface="Open Sans" panose="020B0606030504020204" pitchFamily="34" charset="0"/>
                <a:cs typeface="Open Sans" panose="020B0606030504020204" pitchFamily="34" charset="0"/>
              </a:rPr>
              <a:t>Enhanced Flexibility with Multi-Hazard Incident Reporting</a:t>
            </a:r>
          </a:p>
          <a:p>
            <a:pPr>
              <a:lnSpc>
                <a:spcPct val="120000"/>
              </a:lnSpc>
            </a:pPr>
            <a:r>
              <a:rPr lang="en-US" sz="1350" b="1" dirty="0">
                <a:solidFill>
                  <a:srgbClr val="9A1E22"/>
                </a:solidFill>
                <a:latin typeface="Open Sans" panose="020B0606030504020204" pitchFamily="34" charset="0"/>
                <a:ea typeface="Open Sans" panose="020B0606030504020204" pitchFamily="34" charset="0"/>
                <a:cs typeface="Open Sans" panose="020B0606030504020204" pitchFamily="34" charset="0"/>
              </a:rPr>
              <a:t>Comprehensive Reporting: </a:t>
            </a: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Move from a single-category system to a model supporting up to three incident types. This reflects the complexity often faced by fire services in real-world scenarios.</a:t>
            </a:r>
            <a:endParaRPr lang="en-US" sz="1350" b="1"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a:p>
            <a:pPr marL="214313" indent="-214313">
              <a:lnSpc>
                <a:spcPct val="120000"/>
              </a:lnSpc>
            </a:pP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 </a:t>
            </a:r>
            <a:r>
              <a:rPr lang="en-US" sz="1350" b="1" dirty="0">
                <a:solidFill>
                  <a:srgbClr val="9A1E22"/>
                </a:solidFill>
                <a:latin typeface="Open Sans" panose="020B0606030504020204" pitchFamily="34" charset="0"/>
                <a:ea typeface="Open Sans" panose="020B0606030504020204" pitchFamily="34" charset="0"/>
                <a:cs typeface="Open Sans" panose="020B0606030504020204" pitchFamily="34" charset="0"/>
              </a:rPr>
              <a:t>For Firefighters: </a:t>
            </a: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Simplify reporting by selecting incident types that accurately depict the scene, eliminating the guesswork of single-category constraints.</a:t>
            </a:r>
          </a:p>
          <a:p>
            <a:pPr marL="214313" indent="-214313">
              <a:lnSpc>
                <a:spcPct val="120000"/>
              </a:lnSpc>
            </a:pP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 </a:t>
            </a:r>
            <a:r>
              <a:rPr lang="en-US" sz="1350" b="1" dirty="0">
                <a:solidFill>
                  <a:srgbClr val="9A1E22"/>
                </a:solidFill>
                <a:latin typeface="Open Sans" panose="020B0606030504020204" pitchFamily="34" charset="0"/>
                <a:ea typeface="Open Sans" panose="020B0606030504020204" pitchFamily="34" charset="0"/>
                <a:cs typeface="Open Sans" panose="020B0606030504020204" pitchFamily="34" charset="0"/>
              </a:rPr>
              <a:t>For Chiefs/Data Analysts: </a:t>
            </a:r>
            <a:r>
              <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rPr>
              <a:t>Reduce reliance on interpreting free-text narratives, streamlining data analysis.</a:t>
            </a:r>
          </a:p>
          <a:p>
            <a:pPr>
              <a:lnSpc>
                <a:spcPct val="120000"/>
              </a:lnSpc>
            </a:pPr>
            <a:endPar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A firefighter putting out a fire on a car&#10;&#10;Description automatically generated">
            <a:extLst>
              <a:ext uri="{FF2B5EF4-FFF2-40B4-BE49-F238E27FC236}">
                <a16:creationId xmlns:a16="http://schemas.microsoft.com/office/drawing/2014/main" id="{B0140A47-4FCD-C351-3744-0ED67F66FDB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330"/>
          <a:stretch/>
        </p:blipFill>
        <p:spPr>
          <a:xfrm>
            <a:off x="-1" y="1212135"/>
            <a:ext cx="3408167" cy="2719229"/>
          </a:xfrm>
          <a:prstGeom prst="rect">
            <a:avLst/>
          </a:prstGeom>
        </p:spPr>
      </p:pic>
      <p:sp>
        <p:nvSpPr>
          <p:cNvPr id="8" name="TextBox 7">
            <a:extLst>
              <a:ext uri="{FF2B5EF4-FFF2-40B4-BE49-F238E27FC236}">
                <a16:creationId xmlns:a16="http://schemas.microsoft.com/office/drawing/2014/main" id="{F0C4F4D8-AA5A-0B89-6C21-4008442ACFA7}"/>
              </a:ext>
            </a:extLst>
          </p:cNvPr>
          <p:cNvSpPr txBox="1"/>
          <p:nvPr/>
        </p:nvSpPr>
        <p:spPr>
          <a:xfrm>
            <a:off x="398999" y="4222214"/>
            <a:ext cx="8346002" cy="738664"/>
          </a:xfrm>
          <a:prstGeom prst="rect">
            <a:avLst/>
          </a:prstGeom>
          <a:solidFill>
            <a:srgbClr val="242F68"/>
          </a:solidFill>
          <a:ln w="38100">
            <a:solidFill>
              <a:schemeClr val="bg1"/>
            </a:solidFill>
          </a:ln>
        </p:spPr>
        <p:txBody>
          <a:bodyPr wrap="square" rtlCol="0">
            <a:spAutoFit/>
          </a:bodyPr>
          <a:lstStyle/>
          <a:p>
            <a:pPr defTabSz="685800">
              <a:defRPr/>
            </a:pPr>
            <a:r>
              <a:rPr lang="en-US" sz="2100" dirty="0">
                <a:solidFill>
                  <a:prstClr val="white"/>
                </a:solidFill>
                <a:latin typeface="Calibri" panose="020F0502020204030204"/>
              </a:rPr>
              <a:t>NFIRS historically limited incident type selection to only one incident type, </a:t>
            </a:r>
          </a:p>
          <a:p>
            <a:pPr defTabSz="685800">
              <a:defRPr/>
            </a:pPr>
            <a:r>
              <a:rPr lang="en-US" sz="2100" dirty="0">
                <a:solidFill>
                  <a:prstClr val="white"/>
                </a:solidFill>
                <a:latin typeface="Calibri" panose="020F0502020204030204"/>
              </a:rPr>
              <a:t>whereas NERIS allows multiple types per incident.</a:t>
            </a:r>
          </a:p>
        </p:txBody>
      </p:sp>
      <p:sp>
        <p:nvSpPr>
          <p:cNvPr id="7" name="Title 1">
            <a:extLst>
              <a:ext uri="{FF2B5EF4-FFF2-40B4-BE49-F238E27FC236}">
                <a16:creationId xmlns:a16="http://schemas.microsoft.com/office/drawing/2014/main" id="{60EF193F-879B-5192-422D-354F8DB3A0D2}"/>
              </a:ext>
            </a:extLst>
          </p:cNvPr>
          <p:cNvSpPr>
            <a:spLocks noGrp="1"/>
          </p:cNvSpPr>
          <p:nvPr>
            <p:ph type="title"/>
          </p:nvPr>
        </p:nvSpPr>
        <p:spPr>
          <a:xfrm>
            <a:off x="427693" y="208261"/>
            <a:ext cx="4358159" cy="994172"/>
          </a:xfrm>
        </p:spPr>
        <p:txBody>
          <a:bodyPr vert="horz" lIns="68580" tIns="34290" rIns="68580" bIns="34290" rtlCol="0" anchor="ctr">
            <a:normAutofit/>
          </a:bodyPr>
          <a:lstStyle/>
          <a:p>
            <a:r>
              <a:rPr lang="en-US" sz="3000" dirty="0">
                <a:solidFill>
                  <a:srgbClr val="002060"/>
                </a:solidFill>
                <a:latin typeface="Inter" panose="02000503000000020004"/>
                <a:ea typeface="Open Sans" panose="020B0606030504020204" pitchFamily="34" charset="0"/>
                <a:cs typeface="Open Sans" panose="020B0606030504020204" pitchFamily="34" charset="0"/>
              </a:rPr>
              <a:t>What Improvements </a:t>
            </a:r>
            <a:br>
              <a:rPr lang="en-US" sz="3000" dirty="0">
                <a:solidFill>
                  <a:srgbClr val="002060"/>
                </a:solidFill>
                <a:latin typeface="Inter" panose="02000503000000020004"/>
                <a:ea typeface="Open Sans" panose="020B0606030504020204" pitchFamily="34" charset="0"/>
                <a:cs typeface="Open Sans" panose="020B0606030504020204" pitchFamily="34" charset="0"/>
              </a:rPr>
            </a:br>
            <a:r>
              <a:rPr lang="en-US" sz="3000" dirty="0">
                <a:solidFill>
                  <a:srgbClr val="002060"/>
                </a:solidFill>
                <a:latin typeface="Inter" panose="02000503000000020004"/>
                <a:ea typeface="Open Sans" panose="020B0606030504020204" pitchFamily="34" charset="0"/>
                <a:cs typeface="Open Sans" panose="020B0606030504020204" pitchFamily="34" charset="0"/>
              </a:rPr>
              <a:t>will NERIS Offer?</a:t>
            </a:r>
            <a:endParaRPr lang="en-US" dirty="0">
              <a:solidFill>
                <a:srgbClr val="002060"/>
              </a:solidFill>
              <a:latin typeface="Inter" panose="02000503000000020004"/>
              <a:ea typeface="Open Sans" panose="020B0606030504020204" pitchFamily="34" charset="0"/>
              <a:cs typeface="Open Sans" panose="020B0606030504020204" pitchFamily="34" charset="0"/>
            </a:endParaRPr>
          </a:p>
        </p:txBody>
      </p:sp>
      <p:pic>
        <p:nvPicPr>
          <p:cNvPr id="6" name="Audio 5">
            <a:hlinkClick r:id="" action="ppaction://media"/>
            <a:extLst>
              <a:ext uri="{FF2B5EF4-FFF2-40B4-BE49-F238E27FC236}">
                <a16:creationId xmlns:a16="http://schemas.microsoft.com/office/drawing/2014/main" id="{1AEFE9F9-E883-6067-2833-EBADEAD6104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21919186"/>
      </p:ext>
    </p:extLst>
  </p:cSld>
  <p:clrMapOvr>
    <a:masterClrMapping/>
  </p:clrMapOvr>
  <mc:AlternateContent xmlns:mc="http://schemas.openxmlformats.org/markup-compatibility/2006">
    <mc:Choice xmlns:p14="http://schemas.microsoft.com/office/powerpoint/2010/main" Requires="p14">
      <p:transition spd="slow" p14:dur="2000" advTm="28305"/>
    </mc:Choice>
    <mc:Fallback>
      <p:transition spd="slow" advTm="28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35F47CCD-C5C4-2931-6DB3-334DCC478413}"/>
              </a:ext>
            </a:extLst>
          </p:cNvPr>
          <p:cNvSpPr>
            <a:spLocks noGrp="1"/>
          </p:cNvSpPr>
          <p:nvPr>
            <p:ph idx="1"/>
          </p:nvPr>
        </p:nvSpPr>
        <p:spPr>
          <a:xfrm>
            <a:off x="427693" y="1459279"/>
            <a:ext cx="4521993" cy="2891495"/>
          </a:xfrm>
        </p:spPr>
        <p:txBody>
          <a:bodyPr vert="horz" lIns="68580" tIns="34290" rIns="68580" bIns="34290" rtlCol="0" anchor="t">
            <a:noAutofit/>
          </a:bodyPr>
          <a:lstStyle/>
          <a:p>
            <a:pPr marL="0" indent="0">
              <a:lnSpc>
                <a:spcPct val="120000"/>
              </a:lnSpc>
              <a:buNone/>
            </a:pPr>
            <a:r>
              <a:rPr lang="en-US" sz="1575" b="1" dirty="0">
                <a:solidFill>
                  <a:srgbClr val="262F68"/>
                </a:solidFill>
                <a:latin typeface="Open Sans"/>
                <a:ea typeface="Open Sans"/>
                <a:cs typeface="Open Sans"/>
              </a:rPr>
              <a:t>Enhanced Reporting for Actions, Tactics, Incident Outcomes,</a:t>
            </a:r>
            <a:r>
              <a:rPr lang="en-US" sz="1600" b="1" dirty="0">
                <a:solidFill>
                  <a:srgbClr val="262F68"/>
                </a:solidFill>
                <a:latin typeface="Open Sans"/>
                <a:ea typeface="Open Sans"/>
                <a:cs typeface="Open Sans"/>
              </a:rPr>
              <a:t> Emerging Hazards and Structure Exposures</a:t>
            </a:r>
            <a:endParaRPr lang="en-US" sz="1575" b="1" dirty="0">
              <a:solidFill>
                <a:srgbClr val="262F68"/>
              </a:solidFill>
              <a:latin typeface="Open Sans"/>
              <a:ea typeface="Open Sans"/>
              <a:cs typeface="Open Sans"/>
            </a:endParaRPr>
          </a:p>
          <a:p>
            <a:pPr marL="214313" indent="-214313">
              <a:lnSpc>
                <a:spcPct val="120000"/>
              </a:lnSpc>
            </a:pPr>
            <a:r>
              <a:rPr lang="en-US" sz="1350" b="1" dirty="0">
                <a:solidFill>
                  <a:srgbClr val="9A1E22"/>
                </a:solidFill>
                <a:latin typeface="Open Sans"/>
                <a:ea typeface="Open Sans"/>
                <a:cs typeface="Open Sans"/>
              </a:rPr>
              <a:t>Actions and Tactics</a:t>
            </a:r>
          </a:p>
          <a:p>
            <a:pPr marL="214313" indent="-214313">
              <a:lnSpc>
                <a:spcPct val="120000"/>
              </a:lnSpc>
            </a:pPr>
            <a:r>
              <a:rPr lang="en-US" sz="1350" b="1" dirty="0">
                <a:solidFill>
                  <a:srgbClr val="9A1E22"/>
                </a:solidFill>
                <a:latin typeface="Open Sans"/>
                <a:ea typeface="Open Sans"/>
                <a:cs typeface="Open Sans"/>
              </a:rPr>
              <a:t>Metrics on Rescues, Casualties, and Maydays</a:t>
            </a:r>
            <a:endParaRPr lang="en-US" sz="1350" b="1" dirty="0">
              <a:solidFill>
                <a:srgbClr val="262F68"/>
              </a:solidFill>
              <a:latin typeface="Open Sans"/>
              <a:ea typeface="Open Sans"/>
              <a:cs typeface="Open Sans"/>
            </a:endParaRPr>
          </a:p>
          <a:p>
            <a:pPr marL="214313" indent="-214313">
              <a:lnSpc>
                <a:spcPct val="120000"/>
              </a:lnSpc>
            </a:pPr>
            <a:r>
              <a:rPr lang="en-US" sz="1400" b="1" dirty="0">
                <a:solidFill>
                  <a:srgbClr val="9A1E22"/>
                </a:solidFill>
                <a:latin typeface="Open Sans"/>
                <a:ea typeface="Open Sans"/>
                <a:cs typeface="Open Sans"/>
              </a:rPr>
              <a:t>Emerging Hazards</a:t>
            </a:r>
          </a:p>
          <a:p>
            <a:pPr marL="214313" indent="-214313">
              <a:lnSpc>
                <a:spcPct val="120000"/>
              </a:lnSpc>
            </a:pPr>
            <a:r>
              <a:rPr lang="en-US" sz="1400" b="1" dirty="0">
                <a:solidFill>
                  <a:srgbClr val="9A1E22"/>
                </a:solidFill>
                <a:latin typeface="Open Sans"/>
                <a:ea typeface="Open Sans"/>
                <a:cs typeface="Open Sans"/>
              </a:rPr>
              <a:t>Structure Exposures</a:t>
            </a:r>
          </a:p>
          <a:p>
            <a:pPr marL="214313" indent="-214313">
              <a:lnSpc>
                <a:spcPct val="120000"/>
              </a:lnSpc>
            </a:pPr>
            <a:endParaRPr lang="en-US" sz="1350" dirty="0">
              <a:solidFill>
                <a:srgbClr val="262F68"/>
              </a:solidFill>
              <a:latin typeface="Open Sans"/>
              <a:ea typeface="Open Sans"/>
              <a:cs typeface="Open Sans"/>
            </a:endParaRPr>
          </a:p>
          <a:p>
            <a:pPr marL="214313" indent="-214313">
              <a:lnSpc>
                <a:spcPct val="120000"/>
              </a:lnSpc>
            </a:pPr>
            <a:endParaRPr lang="en-US" sz="1350"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screenshot of a computer&#10;&#10;AI-generated content may be incorrect.">
            <a:extLst>
              <a:ext uri="{FF2B5EF4-FFF2-40B4-BE49-F238E27FC236}">
                <a16:creationId xmlns:a16="http://schemas.microsoft.com/office/drawing/2014/main" id="{A6D61E69-C566-FA28-016F-D4300AC3B2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8845" y="862780"/>
            <a:ext cx="2762963" cy="4063181"/>
          </a:xfrm>
          <a:prstGeom prst="rect">
            <a:avLst/>
          </a:prstGeom>
          <a:ln>
            <a:solidFill>
              <a:schemeClr val="tx1">
                <a:lumMod val="75000"/>
                <a:lumOff val="25000"/>
              </a:schemeClr>
            </a:solidFill>
          </a:ln>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CB815A54-65B9-AF66-8943-AC2345653A92}"/>
              </a:ext>
            </a:extLst>
          </p:cNvPr>
          <p:cNvSpPr txBox="1">
            <a:spLocks/>
          </p:cNvSpPr>
          <p:nvPr/>
        </p:nvSpPr>
        <p:spPr>
          <a:xfrm>
            <a:off x="427693" y="208261"/>
            <a:ext cx="4358159" cy="994172"/>
          </a:xfrm>
          <a:prstGeom prst="rect">
            <a:avLst/>
          </a:prstGeom>
        </p:spPr>
        <p:txBody>
          <a:bodyPr vert="horz" lIns="68580" tIns="34290" rIns="68580" bIns="34290" rtlCol="0" anchor="ctr">
            <a:normAutofit/>
          </a:bodyPr>
          <a:lstStyle>
            <a:lvl1pPr algn="l" defTabSz="914126" rtl="0" eaLnBrk="1" latinLnBrk="0" hangingPunct="1">
              <a:lnSpc>
                <a:spcPct val="90000"/>
              </a:lnSpc>
              <a:spcBef>
                <a:spcPct val="0"/>
              </a:spcBef>
              <a:buNone/>
              <a:defRPr sz="4399" b="1" kern="1200">
                <a:solidFill>
                  <a:srgbClr val="262F68"/>
                </a:solidFill>
                <a:latin typeface="Open Sans" pitchFamily="2" charset="0"/>
                <a:ea typeface="Open Sans" pitchFamily="2" charset="0"/>
                <a:cs typeface="Open Sans" pitchFamily="2" charset="0"/>
              </a:defRPr>
            </a:lvl1pPr>
          </a:lstStyle>
          <a:p>
            <a:r>
              <a:rPr lang="en-US" sz="3000" dirty="0">
                <a:solidFill>
                  <a:srgbClr val="002060"/>
                </a:solidFill>
                <a:latin typeface="Inter" panose="02000503000000020004"/>
                <a:ea typeface="Open Sans"/>
                <a:cs typeface="Open Sans"/>
              </a:rPr>
              <a:t>What Improvements </a:t>
            </a:r>
            <a:br>
              <a:rPr lang="en-US" sz="3000" dirty="0">
                <a:solidFill>
                  <a:srgbClr val="002060"/>
                </a:solidFill>
                <a:latin typeface="Inter" panose="02000503000000020004"/>
                <a:ea typeface="Open Sans"/>
                <a:cs typeface="Open Sans"/>
              </a:rPr>
            </a:br>
            <a:r>
              <a:rPr lang="en-US" sz="3000" dirty="0">
                <a:solidFill>
                  <a:srgbClr val="002060"/>
                </a:solidFill>
                <a:latin typeface="Inter" panose="02000503000000020004"/>
                <a:ea typeface="Open Sans"/>
                <a:cs typeface="Open Sans"/>
              </a:rPr>
              <a:t>will NERIS Offer?</a:t>
            </a:r>
            <a:endParaRPr lang="en-US" sz="3299" dirty="0">
              <a:solidFill>
                <a:srgbClr val="002060"/>
              </a:solidFill>
              <a:latin typeface="Inter" panose="02000503000000020004"/>
            </a:endParaRPr>
          </a:p>
        </p:txBody>
      </p:sp>
      <p:pic>
        <p:nvPicPr>
          <p:cNvPr id="4" name="Audio 3">
            <a:hlinkClick r:id="" action="ppaction://media"/>
            <a:extLst>
              <a:ext uri="{FF2B5EF4-FFF2-40B4-BE49-F238E27FC236}">
                <a16:creationId xmlns:a16="http://schemas.microsoft.com/office/drawing/2014/main" id="{33BDC844-9AB8-98EF-5BC6-6A25642153A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223250476"/>
      </p:ext>
    </p:extLst>
  </p:cSld>
  <p:clrMapOvr>
    <a:masterClrMapping/>
  </p:clrMapOvr>
  <mc:AlternateContent xmlns:mc="http://schemas.openxmlformats.org/markup-compatibility/2006">
    <mc:Choice xmlns:p14="http://schemas.microsoft.com/office/powerpoint/2010/main" Requires="p14">
      <p:transition spd="slow" p14:dur="2000" advTm="53523"/>
    </mc:Choice>
    <mc:Fallback>
      <p:transition spd="slow" advTm="535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EC794-B7E0-C87B-8485-80CF7A31BDEF}"/>
              </a:ext>
            </a:extLst>
          </p:cNvPr>
          <p:cNvSpPr>
            <a:spLocks noGrp="1"/>
          </p:cNvSpPr>
          <p:nvPr>
            <p:ph type="ctrTitle"/>
          </p:nvPr>
        </p:nvSpPr>
        <p:spPr>
          <a:xfrm>
            <a:off x="617955" y="2215032"/>
            <a:ext cx="8177701" cy="1790700"/>
          </a:xfrm>
        </p:spPr>
        <p:txBody>
          <a:bodyPr/>
          <a:lstStyle/>
          <a:p>
            <a:r>
              <a:rPr lang="en-US" sz="5300" dirty="0"/>
              <a:t>Onboarding for Local Fire Departments</a:t>
            </a:r>
          </a:p>
        </p:txBody>
      </p:sp>
      <p:sp>
        <p:nvSpPr>
          <p:cNvPr id="3" name="Subtitle 2">
            <a:extLst>
              <a:ext uri="{FF2B5EF4-FFF2-40B4-BE49-F238E27FC236}">
                <a16:creationId xmlns:a16="http://schemas.microsoft.com/office/drawing/2014/main" id="{A37F1966-6EAB-8B04-F3F5-C1D20986724A}"/>
              </a:ext>
            </a:extLst>
          </p:cNvPr>
          <p:cNvSpPr>
            <a:spLocks noGrp="1"/>
          </p:cNvSpPr>
          <p:nvPr>
            <p:ph type="subTitle" idx="1"/>
          </p:nvPr>
        </p:nvSpPr>
        <p:spPr/>
        <p:txBody>
          <a:bodyPr/>
          <a:lstStyle/>
          <a:p>
            <a:r>
              <a:rPr lang="en-US" dirty="0"/>
              <a:t>3</a:t>
            </a:r>
          </a:p>
        </p:txBody>
      </p:sp>
      <p:pic>
        <p:nvPicPr>
          <p:cNvPr id="6" name="Audio 5">
            <a:hlinkClick r:id="" action="ppaction://media"/>
            <a:extLst>
              <a:ext uri="{FF2B5EF4-FFF2-40B4-BE49-F238E27FC236}">
                <a16:creationId xmlns:a16="http://schemas.microsoft.com/office/drawing/2014/main" id="{CE8FE66C-4849-D996-0211-C7AC7E14FBC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187977206"/>
      </p:ext>
    </p:extLst>
  </p:cSld>
  <p:clrMapOvr>
    <a:masterClrMapping/>
  </p:clrMapOvr>
  <mc:AlternateContent xmlns:mc="http://schemas.openxmlformats.org/markup-compatibility/2006">
    <mc:Choice xmlns:p14="http://schemas.microsoft.com/office/powerpoint/2010/main" Requires="p14">
      <p:transition spd="slow" p14:dur="2000" advTm="4244"/>
    </mc:Choice>
    <mc:Fallback>
      <p:transition spd="slow" advTm="4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D7E3378-8C61-8C8E-7E29-134B4FDE7D43}"/>
              </a:ext>
            </a:extLst>
          </p:cNvPr>
          <p:cNvSpPr>
            <a:spLocks noGrp="1"/>
          </p:cNvSpPr>
          <p:nvPr>
            <p:ph type="title"/>
          </p:nvPr>
        </p:nvSpPr>
        <p:spPr/>
        <p:txBody>
          <a:bodyPr/>
          <a:lstStyle/>
          <a:p>
            <a:r>
              <a:rPr lang="en-US" dirty="0"/>
              <a:t>NERIS Onboarding</a:t>
            </a:r>
          </a:p>
        </p:txBody>
      </p:sp>
      <p:sp>
        <p:nvSpPr>
          <p:cNvPr id="8" name="Rounded Rectangle 7">
            <a:extLst>
              <a:ext uri="{FF2B5EF4-FFF2-40B4-BE49-F238E27FC236}">
                <a16:creationId xmlns:a16="http://schemas.microsoft.com/office/drawing/2014/main" id="{6449A756-F31A-DBB9-4BF6-1FC21F6F4929}"/>
              </a:ext>
            </a:extLst>
          </p:cNvPr>
          <p:cNvSpPr/>
          <p:nvPr/>
        </p:nvSpPr>
        <p:spPr>
          <a:xfrm>
            <a:off x="426618" y="1447801"/>
            <a:ext cx="4018383" cy="2730499"/>
          </a:xfrm>
          <a:prstGeom prst="roundRect">
            <a:avLst>
              <a:gd name="adj" fmla="val 6908"/>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a:extLst>
              <a:ext uri="{FF2B5EF4-FFF2-40B4-BE49-F238E27FC236}">
                <a16:creationId xmlns:a16="http://schemas.microsoft.com/office/drawing/2014/main" id="{0FF6B40C-C7B2-A319-0BFE-49F814F006A7}"/>
              </a:ext>
            </a:extLst>
          </p:cNvPr>
          <p:cNvSpPr/>
          <p:nvPr/>
        </p:nvSpPr>
        <p:spPr>
          <a:xfrm>
            <a:off x="4699000" y="1447801"/>
            <a:ext cx="3975100" cy="2730499"/>
          </a:xfrm>
          <a:prstGeom prst="roundRect">
            <a:avLst>
              <a:gd name="adj" fmla="val 690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Google Shape;487;p68">
            <a:extLst>
              <a:ext uri="{FF2B5EF4-FFF2-40B4-BE49-F238E27FC236}">
                <a16:creationId xmlns:a16="http://schemas.microsoft.com/office/drawing/2014/main" id="{3873F565-1012-17AD-0BA1-1996BA272B05}"/>
              </a:ext>
            </a:extLst>
          </p:cNvPr>
          <p:cNvSpPr txBox="1"/>
          <p:nvPr/>
        </p:nvSpPr>
        <p:spPr>
          <a:xfrm>
            <a:off x="626059" y="2528618"/>
            <a:ext cx="3619500" cy="64629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accent6"/>
                </a:solidFill>
                <a:latin typeface="Inter" panose="02000503000000020004" pitchFamily="2" charset="0"/>
                <a:ea typeface="Inter" panose="02000503000000020004" pitchFamily="2" charset="0"/>
                <a:sym typeface="Open Sans"/>
              </a:rPr>
              <a:t>Creating Your Account</a:t>
            </a:r>
          </a:p>
          <a:p>
            <a:pPr marL="0" marR="0" lvl="0" indent="0" algn="ctr" rtl="0">
              <a:lnSpc>
                <a:spcPct val="100000"/>
              </a:lnSpc>
              <a:spcBef>
                <a:spcPts val="0"/>
              </a:spcBef>
              <a:spcAft>
                <a:spcPts val="0"/>
              </a:spcAft>
              <a:buClr>
                <a:srgbClr val="000000"/>
              </a:buClr>
              <a:buSzPts val="2400"/>
              <a:buFont typeface="Open Sans"/>
              <a:buNone/>
            </a:pPr>
            <a:endParaRPr lang="en-US" b="1" dirty="0">
              <a:solidFill>
                <a:schemeClr val="accent6"/>
              </a:solidFill>
              <a:latin typeface="Inter" panose="02000503000000020004" pitchFamily="2" charset="0"/>
              <a:ea typeface="Inter" panose="02000503000000020004" pitchFamily="2" charset="0"/>
              <a:sym typeface="Open Sans"/>
            </a:endParaRPr>
          </a:p>
        </p:txBody>
      </p:sp>
      <p:sp>
        <p:nvSpPr>
          <p:cNvPr id="22" name="Google Shape;488;p68">
            <a:extLst>
              <a:ext uri="{FF2B5EF4-FFF2-40B4-BE49-F238E27FC236}">
                <a16:creationId xmlns:a16="http://schemas.microsoft.com/office/drawing/2014/main" id="{D6064495-9CA4-17CE-89E7-65635BB5B538}"/>
              </a:ext>
            </a:extLst>
          </p:cNvPr>
          <p:cNvSpPr txBox="1"/>
          <p:nvPr/>
        </p:nvSpPr>
        <p:spPr>
          <a:xfrm>
            <a:off x="880059" y="2821988"/>
            <a:ext cx="3111500" cy="782225"/>
          </a:xfrm>
          <a:prstGeom prst="rect">
            <a:avLst/>
          </a:prstGeom>
          <a:noFill/>
          <a:ln>
            <a:noFill/>
          </a:ln>
        </p:spPr>
        <p:txBody>
          <a:bodyPr spcFirstLastPara="1" wrap="square" lIns="0" tIns="45700" rIns="0" bIns="45700" anchor="t" anchorCtr="0">
            <a:spAutoFit/>
          </a:bodyPr>
          <a:lstStyle/>
          <a:p>
            <a:pPr marR="0" lvl="0" algn="ctr" rtl="0">
              <a:lnSpc>
                <a:spcPct val="100000"/>
              </a:lnSpc>
              <a:spcBef>
                <a:spcPts val="700"/>
              </a:spcBef>
              <a:spcAft>
                <a:spcPts val="0"/>
              </a:spcAft>
              <a:buClr>
                <a:schemeClr val="accent5"/>
              </a:buClr>
              <a:buSzPct val="100000"/>
            </a:pPr>
            <a:r>
              <a:rPr lang="en-US" sz="1300" dirty="0">
                <a:solidFill>
                  <a:schemeClr val="accent6"/>
                </a:solidFill>
                <a:latin typeface="Inter" panose="02000503000000020004" pitchFamily="2" charset="0"/>
                <a:ea typeface="Inter" panose="02000503000000020004" pitchFamily="2" charset="0"/>
                <a:sym typeface="Open Sans"/>
              </a:rPr>
              <a:t>Fire departments can add/update attribute information after they activate their node in NERIS.</a:t>
            </a:r>
          </a:p>
        </p:txBody>
      </p:sp>
      <p:sp>
        <p:nvSpPr>
          <p:cNvPr id="24" name="Google Shape;487;p68">
            <a:extLst>
              <a:ext uri="{FF2B5EF4-FFF2-40B4-BE49-F238E27FC236}">
                <a16:creationId xmlns:a16="http://schemas.microsoft.com/office/drawing/2014/main" id="{7ACE6A53-E034-E48B-3685-A6EF1A4053C5}"/>
              </a:ext>
            </a:extLst>
          </p:cNvPr>
          <p:cNvSpPr txBox="1"/>
          <p:nvPr/>
        </p:nvSpPr>
        <p:spPr>
          <a:xfrm>
            <a:off x="4918075" y="2529472"/>
            <a:ext cx="3536950" cy="36929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accent6"/>
                </a:solidFill>
                <a:latin typeface="Inter" panose="02000503000000020004" pitchFamily="2" charset="0"/>
                <a:ea typeface="Inter" panose="02000503000000020004" pitchFamily="2" charset="0"/>
                <a:sym typeface="Open Sans"/>
              </a:rPr>
              <a:t>Reporting</a:t>
            </a:r>
          </a:p>
        </p:txBody>
      </p:sp>
      <p:sp>
        <p:nvSpPr>
          <p:cNvPr id="28" name="Google Shape;488;p68">
            <a:extLst>
              <a:ext uri="{FF2B5EF4-FFF2-40B4-BE49-F238E27FC236}">
                <a16:creationId xmlns:a16="http://schemas.microsoft.com/office/drawing/2014/main" id="{B03E77EC-5459-220E-5AF9-4F0E0C8A62AD}"/>
              </a:ext>
            </a:extLst>
          </p:cNvPr>
          <p:cNvSpPr txBox="1"/>
          <p:nvPr/>
        </p:nvSpPr>
        <p:spPr>
          <a:xfrm>
            <a:off x="5087937" y="2821988"/>
            <a:ext cx="3197225" cy="1072048"/>
          </a:xfrm>
          <a:prstGeom prst="rect">
            <a:avLst/>
          </a:prstGeom>
          <a:noFill/>
          <a:ln>
            <a:noFill/>
          </a:ln>
        </p:spPr>
        <p:txBody>
          <a:bodyPr spcFirstLastPara="1" wrap="square" lIns="0" tIns="45700" rIns="0" bIns="45700" anchor="t" anchorCtr="0">
            <a:spAutoFit/>
          </a:bodyPr>
          <a:lstStyle/>
          <a:p>
            <a:pPr marR="0" lvl="0" algn="ctr" rtl="0">
              <a:lnSpc>
                <a:spcPct val="100000"/>
              </a:lnSpc>
              <a:spcBef>
                <a:spcPts val="700"/>
              </a:spcBef>
              <a:spcAft>
                <a:spcPts val="0"/>
              </a:spcAft>
              <a:buClr>
                <a:schemeClr val="accent5"/>
              </a:buClr>
              <a:buSzPct val="100000"/>
            </a:pPr>
            <a:r>
              <a:rPr lang="en-US" sz="1300" dirty="0">
                <a:solidFill>
                  <a:schemeClr val="accent6"/>
                </a:solidFill>
                <a:latin typeface="Inter" panose="02000503000000020004" pitchFamily="2" charset="0"/>
                <a:ea typeface="Inter" panose="02000503000000020004" pitchFamily="2" charset="0"/>
                <a:sym typeface="Open Sans"/>
              </a:rPr>
              <a:t>A) If using the NERIS collection app - submit when ready.</a:t>
            </a:r>
          </a:p>
          <a:p>
            <a:pPr marR="0" lvl="0" algn="ctr" rtl="0">
              <a:lnSpc>
                <a:spcPct val="100000"/>
              </a:lnSpc>
              <a:spcBef>
                <a:spcPts val="700"/>
              </a:spcBef>
              <a:spcAft>
                <a:spcPts val="0"/>
              </a:spcAft>
              <a:buClr>
                <a:schemeClr val="accent5"/>
              </a:buClr>
              <a:buSzPct val="100000"/>
            </a:pPr>
            <a:r>
              <a:rPr lang="en-US" sz="1300" dirty="0">
                <a:solidFill>
                  <a:schemeClr val="accent6"/>
                </a:solidFill>
                <a:latin typeface="Inter" panose="02000503000000020004" pitchFamily="2" charset="0"/>
                <a:ea typeface="Inter" panose="02000503000000020004" pitchFamily="2" charset="0"/>
                <a:sym typeface="Open Sans"/>
              </a:rPr>
              <a:t>B) If using a third-party RMS – switch after your RMS is ready</a:t>
            </a:r>
          </a:p>
        </p:txBody>
      </p:sp>
      <p:sp>
        <p:nvSpPr>
          <p:cNvPr id="29" name="Oval 28">
            <a:extLst>
              <a:ext uri="{FF2B5EF4-FFF2-40B4-BE49-F238E27FC236}">
                <a16:creationId xmlns:a16="http://schemas.microsoft.com/office/drawing/2014/main" id="{11270E53-A9C7-3DFA-69B2-30C87F3FAABD}"/>
              </a:ext>
            </a:extLst>
          </p:cNvPr>
          <p:cNvSpPr/>
          <p:nvPr/>
        </p:nvSpPr>
        <p:spPr>
          <a:xfrm>
            <a:off x="1953209" y="965200"/>
            <a:ext cx="965200" cy="965200"/>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43695F6F-FAE9-F41F-4114-DE25080CF38E}"/>
              </a:ext>
            </a:extLst>
          </p:cNvPr>
          <p:cNvSpPr/>
          <p:nvPr/>
        </p:nvSpPr>
        <p:spPr>
          <a:xfrm>
            <a:off x="6203950" y="965200"/>
            <a:ext cx="965200" cy="965200"/>
          </a:xfrm>
          <a:prstGeom prst="ellipse">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Google Shape;487;p68">
            <a:extLst>
              <a:ext uri="{FF2B5EF4-FFF2-40B4-BE49-F238E27FC236}">
                <a16:creationId xmlns:a16="http://schemas.microsoft.com/office/drawing/2014/main" id="{4F7E4D56-ADBC-E613-9563-BD72C23A64EA}"/>
              </a:ext>
            </a:extLst>
          </p:cNvPr>
          <p:cNvSpPr txBox="1"/>
          <p:nvPr/>
        </p:nvSpPr>
        <p:spPr>
          <a:xfrm>
            <a:off x="626059" y="1979390"/>
            <a:ext cx="3619500" cy="64629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3600" b="1" dirty="0">
                <a:solidFill>
                  <a:schemeClr val="accent6"/>
                </a:solidFill>
                <a:latin typeface="Inter" panose="02000503000000020004" pitchFamily="2" charset="0"/>
                <a:ea typeface="Inter" panose="02000503000000020004" pitchFamily="2" charset="0"/>
                <a:sym typeface="Open Sans"/>
              </a:rPr>
              <a:t>1</a:t>
            </a:r>
          </a:p>
        </p:txBody>
      </p:sp>
      <p:sp>
        <p:nvSpPr>
          <p:cNvPr id="38" name="Google Shape;487;p68">
            <a:extLst>
              <a:ext uri="{FF2B5EF4-FFF2-40B4-BE49-F238E27FC236}">
                <a16:creationId xmlns:a16="http://schemas.microsoft.com/office/drawing/2014/main" id="{17D761C0-5870-BDDC-4D9A-4C18AAF3F143}"/>
              </a:ext>
            </a:extLst>
          </p:cNvPr>
          <p:cNvSpPr txBox="1"/>
          <p:nvPr/>
        </p:nvSpPr>
        <p:spPr>
          <a:xfrm>
            <a:off x="4918075" y="1980244"/>
            <a:ext cx="3536950" cy="64629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sz="3600" b="1" dirty="0">
                <a:solidFill>
                  <a:schemeClr val="accent6"/>
                </a:solidFill>
                <a:latin typeface="Inter" panose="02000503000000020004" pitchFamily="2" charset="0"/>
                <a:ea typeface="Inter" panose="02000503000000020004" pitchFamily="2" charset="0"/>
                <a:sym typeface="Open Sans"/>
              </a:rPr>
              <a:t>2</a:t>
            </a:r>
          </a:p>
        </p:txBody>
      </p:sp>
      <p:sp>
        <p:nvSpPr>
          <p:cNvPr id="39" name="Google Shape;487;p68">
            <a:extLst>
              <a:ext uri="{FF2B5EF4-FFF2-40B4-BE49-F238E27FC236}">
                <a16:creationId xmlns:a16="http://schemas.microsoft.com/office/drawing/2014/main" id="{1F96960C-B740-8234-A1A0-819C5204C76B}"/>
              </a:ext>
            </a:extLst>
          </p:cNvPr>
          <p:cNvSpPr txBox="1"/>
          <p:nvPr/>
        </p:nvSpPr>
        <p:spPr>
          <a:xfrm>
            <a:off x="2783513" y="935873"/>
            <a:ext cx="3619500" cy="36929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2400"/>
              <a:buFont typeface="Open Sans"/>
              <a:buNone/>
            </a:pPr>
            <a:r>
              <a:rPr lang="en-US" b="1" dirty="0">
                <a:solidFill>
                  <a:schemeClr val="bg1"/>
                </a:solidFill>
                <a:latin typeface="Inter" panose="02000503000000020004" pitchFamily="2" charset="0"/>
                <a:ea typeface="Inter" panose="02000503000000020004" pitchFamily="2" charset="0"/>
                <a:sym typeface="Open Sans"/>
              </a:rPr>
              <a:t>Two Phase Process</a:t>
            </a:r>
          </a:p>
        </p:txBody>
      </p:sp>
      <p:pic>
        <p:nvPicPr>
          <p:cNvPr id="41" name="Graphic 40">
            <a:extLst>
              <a:ext uri="{FF2B5EF4-FFF2-40B4-BE49-F238E27FC236}">
                <a16:creationId xmlns:a16="http://schemas.microsoft.com/office/drawing/2014/main" id="{18003AE8-791A-CE47-3020-608E5E2FFB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21453" y="1152368"/>
            <a:ext cx="507481" cy="548527"/>
          </a:xfrm>
          <a:prstGeom prst="rect">
            <a:avLst/>
          </a:prstGeom>
        </p:spPr>
      </p:pic>
      <p:pic>
        <p:nvPicPr>
          <p:cNvPr id="43" name="Graphic 42">
            <a:extLst>
              <a:ext uri="{FF2B5EF4-FFF2-40B4-BE49-F238E27FC236}">
                <a16:creationId xmlns:a16="http://schemas.microsoft.com/office/drawing/2014/main" id="{39E7C5C9-76E9-83E7-3A8E-13EA92D48F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62616" y="1170277"/>
            <a:ext cx="488825" cy="526140"/>
          </a:xfrm>
          <a:prstGeom prst="rect">
            <a:avLst/>
          </a:prstGeom>
        </p:spPr>
      </p:pic>
      <p:pic>
        <p:nvPicPr>
          <p:cNvPr id="4" name="Audio 3">
            <a:hlinkClick r:id="" action="ppaction://media"/>
            <a:extLst>
              <a:ext uri="{FF2B5EF4-FFF2-40B4-BE49-F238E27FC236}">
                <a16:creationId xmlns:a16="http://schemas.microsoft.com/office/drawing/2014/main" id="{6E5702B5-AFFA-E057-AF65-249FB4126E6E}"/>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8694688"/>
      </p:ext>
    </p:extLst>
  </p:cSld>
  <p:clrMapOvr>
    <a:masterClrMapping/>
  </p:clrMapOvr>
  <mc:AlternateContent xmlns:mc="http://schemas.openxmlformats.org/markup-compatibility/2006">
    <mc:Choice xmlns:p14="http://schemas.microsoft.com/office/powerpoint/2010/main" Requires="p14">
      <p:transition spd="slow" p14:dur="2000" advTm="145579"/>
    </mc:Choice>
    <mc:Fallback>
      <p:transition spd="slow" advTm="145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05356-058E-D722-DBC0-B8B0AA4465C6}"/>
              </a:ext>
            </a:extLst>
          </p:cNvPr>
          <p:cNvSpPr>
            <a:spLocks noGrp="1"/>
          </p:cNvSpPr>
          <p:nvPr>
            <p:ph type="title"/>
          </p:nvPr>
        </p:nvSpPr>
        <p:spPr>
          <a:xfrm>
            <a:off x="279960" y="199836"/>
            <a:ext cx="6397668" cy="515296"/>
          </a:xfrm>
        </p:spPr>
        <p:txBody>
          <a:bodyPr>
            <a:normAutofit fontScale="90000"/>
          </a:bodyPr>
          <a:lstStyle/>
          <a:p>
            <a:r>
              <a:rPr lang="en-US" dirty="0">
                <a:solidFill>
                  <a:srgbClr val="252F69"/>
                </a:solidFill>
                <a:latin typeface="Open Sans"/>
                <a:ea typeface="Open Sans"/>
                <a:cs typeface="Open Sans"/>
              </a:rPr>
              <a:t>Vendor Readiness</a:t>
            </a:r>
          </a:p>
        </p:txBody>
      </p:sp>
      <p:pic>
        <p:nvPicPr>
          <p:cNvPr id="5" name="Content Placeholder 4" descr="A blue circle with white text and a logo&#10;&#10;AI-generated content may be incorrect.">
            <a:extLst>
              <a:ext uri="{FF2B5EF4-FFF2-40B4-BE49-F238E27FC236}">
                <a16:creationId xmlns:a16="http://schemas.microsoft.com/office/drawing/2014/main" id="{6377EF0A-3D03-92B3-E36F-E287A42D219A}"/>
              </a:ext>
            </a:extLst>
          </p:cNvPr>
          <p:cNvPicPr>
            <a:picLocks noGrp="1" noChangeAspect="1"/>
          </p:cNvPicPr>
          <p:nvPr>
            <p:ph idx="1"/>
          </p:nvPr>
        </p:nvPicPr>
        <p:blipFill>
          <a:blip r:embed="rId5"/>
          <a:stretch>
            <a:fillRect/>
          </a:stretch>
        </p:blipFill>
        <p:spPr>
          <a:xfrm>
            <a:off x="6120840" y="1200150"/>
            <a:ext cx="2743200" cy="2743200"/>
          </a:xfrm>
        </p:spPr>
      </p:pic>
      <p:sp>
        <p:nvSpPr>
          <p:cNvPr id="8" name="Content Placeholder 2">
            <a:extLst>
              <a:ext uri="{FF2B5EF4-FFF2-40B4-BE49-F238E27FC236}">
                <a16:creationId xmlns:a16="http://schemas.microsoft.com/office/drawing/2014/main" id="{CEDD9E4F-3C07-9F61-563F-7CB0554127DE}"/>
              </a:ext>
            </a:extLst>
          </p:cNvPr>
          <p:cNvSpPr txBox="1">
            <a:spLocks/>
          </p:cNvSpPr>
          <p:nvPr/>
        </p:nvSpPr>
        <p:spPr>
          <a:xfrm>
            <a:off x="279960" y="971646"/>
            <a:ext cx="5840880" cy="3629852"/>
          </a:xfrm>
          <a:prstGeom prst="rect">
            <a:avLst/>
          </a:prstGeom>
        </p:spPr>
        <p:txBody>
          <a:bodyPr vert="horz" lIns="68580" tIns="34290" rIns="68580" bIns="34290" rtlCol="0" anchor="t">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750"/>
              </a:spcBef>
              <a:spcAft>
                <a:spcPts val="450"/>
              </a:spcAft>
              <a:buNone/>
              <a:defRPr/>
            </a:pPr>
            <a:r>
              <a:rPr lang="en-US" sz="1350" b="1" dirty="0">
                <a:solidFill>
                  <a:srgbClr val="872227"/>
                </a:solidFill>
                <a:latin typeface="Inter" panose="02000503000000020004"/>
                <a:ea typeface="Open Sans"/>
                <a:cs typeface="Open Sans"/>
              </a:rPr>
              <a:t>The NERIS-compatible badge signifies that a vendor’s software </a:t>
            </a:r>
            <a:br>
              <a:rPr lang="en-US" sz="1350" b="1" dirty="0">
                <a:solidFill>
                  <a:srgbClr val="872227"/>
                </a:solidFill>
                <a:latin typeface="Inter" panose="02000503000000020004"/>
                <a:ea typeface="Open Sans"/>
                <a:cs typeface="Open Sans"/>
              </a:rPr>
            </a:br>
            <a:r>
              <a:rPr lang="en-US" sz="1350" b="1" dirty="0">
                <a:solidFill>
                  <a:srgbClr val="872227"/>
                </a:solidFill>
                <a:latin typeface="Inter" panose="02000503000000020004"/>
                <a:ea typeface="Open Sans"/>
                <a:cs typeface="Open Sans"/>
              </a:rPr>
              <a:t>is capable of data exchange with the NERIS platform. </a:t>
            </a:r>
          </a:p>
          <a:p>
            <a:pPr marL="0" indent="0" defTabSz="685800">
              <a:lnSpc>
                <a:spcPct val="120000"/>
              </a:lnSpc>
              <a:spcBef>
                <a:spcPts val="750"/>
              </a:spcBef>
              <a:spcAft>
                <a:spcPts val="450"/>
              </a:spcAft>
              <a:buNone/>
              <a:defRPr/>
            </a:pPr>
            <a:r>
              <a:rPr lang="en-US" sz="1500" b="1" dirty="0">
                <a:solidFill>
                  <a:srgbClr val="000000"/>
                </a:solidFill>
                <a:latin typeface="Inter" panose="02000503000000020004"/>
                <a:ea typeface="Open Sans"/>
                <a:cs typeface="Open Sans"/>
              </a:rPr>
              <a:t>To earn a NERIS compatibility badge, a vendor must:</a:t>
            </a:r>
          </a:p>
          <a:p>
            <a:pPr marL="385763" indent="-385763" defTabSz="685800">
              <a:lnSpc>
                <a:spcPct val="120000"/>
              </a:lnSpc>
              <a:spcBef>
                <a:spcPts val="750"/>
              </a:spcBef>
              <a:spcAft>
                <a:spcPts val="450"/>
              </a:spcAft>
              <a:buFont typeface="+mj-lt"/>
              <a:buAutoNum type="arabicPeriod"/>
              <a:defRPr/>
            </a:pPr>
            <a:r>
              <a:rPr lang="en-US" sz="1500" b="1" dirty="0">
                <a:solidFill>
                  <a:srgbClr val="000000"/>
                </a:solidFill>
                <a:latin typeface="Inter" panose="02000503000000020004"/>
                <a:ea typeface="Open Sans"/>
                <a:cs typeface="Open Sans"/>
              </a:rPr>
              <a:t>Create </a:t>
            </a:r>
            <a:r>
              <a:rPr lang="en-US" sz="1500" dirty="0">
                <a:solidFill>
                  <a:srgbClr val="000000"/>
                </a:solidFill>
                <a:latin typeface="Inter" panose="02000503000000020004"/>
                <a:ea typeface="Open Sans"/>
                <a:cs typeface="Open Sans"/>
              </a:rPr>
              <a:t>an integration between their software and NERIS</a:t>
            </a:r>
          </a:p>
          <a:p>
            <a:pPr marL="385763" indent="-385763" defTabSz="685800">
              <a:lnSpc>
                <a:spcPct val="120000"/>
              </a:lnSpc>
              <a:spcBef>
                <a:spcPts val="750"/>
              </a:spcBef>
              <a:spcAft>
                <a:spcPts val="450"/>
              </a:spcAft>
              <a:buFont typeface="+mj-lt"/>
              <a:buAutoNum type="arabicPeriod"/>
              <a:defRPr/>
            </a:pPr>
            <a:r>
              <a:rPr lang="en-US" sz="1500" b="1" dirty="0">
                <a:solidFill>
                  <a:srgbClr val="000000"/>
                </a:solidFill>
                <a:latin typeface="Inter" panose="02000503000000020004"/>
                <a:ea typeface="Open Sans"/>
                <a:cs typeface="Open Sans"/>
              </a:rPr>
              <a:t>Submit </a:t>
            </a:r>
            <a:r>
              <a:rPr lang="en-US" sz="1500" dirty="0">
                <a:solidFill>
                  <a:srgbClr val="000000"/>
                </a:solidFill>
                <a:latin typeface="Inter" panose="02000503000000020004"/>
                <a:ea typeface="Open Sans"/>
                <a:cs typeface="Open Sans"/>
              </a:rPr>
              <a:t>a new incident in the test environment to the FSRI Fire Department</a:t>
            </a:r>
          </a:p>
          <a:p>
            <a:pPr marL="385763" indent="-385763" defTabSz="685800">
              <a:lnSpc>
                <a:spcPct val="120000"/>
              </a:lnSpc>
              <a:spcBef>
                <a:spcPts val="750"/>
              </a:spcBef>
              <a:spcAft>
                <a:spcPts val="450"/>
              </a:spcAft>
              <a:buFont typeface="+mj-lt"/>
              <a:buAutoNum type="arabicPeriod"/>
              <a:defRPr/>
            </a:pPr>
            <a:r>
              <a:rPr lang="en-US" sz="1500" b="1" dirty="0">
                <a:solidFill>
                  <a:srgbClr val="000000"/>
                </a:solidFill>
                <a:latin typeface="Inter" panose="02000503000000020004"/>
                <a:ea typeface="Open Sans"/>
                <a:cs typeface="Open Sans"/>
              </a:rPr>
              <a:t>Capture</a:t>
            </a:r>
            <a:r>
              <a:rPr lang="en-US" sz="1500" dirty="0">
                <a:solidFill>
                  <a:srgbClr val="000000"/>
                </a:solidFill>
                <a:latin typeface="Inter" panose="02000503000000020004"/>
                <a:ea typeface="Open Sans"/>
                <a:cs typeface="Open Sans"/>
              </a:rPr>
              <a:t> the unique incident number and submit an update to the incident that was created</a:t>
            </a:r>
          </a:p>
          <a:p>
            <a:pPr marL="385763" indent="-385763" defTabSz="685800">
              <a:lnSpc>
                <a:spcPct val="120000"/>
              </a:lnSpc>
              <a:spcBef>
                <a:spcPts val="750"/>
              </a:spcBef>
              <a:spcAft>
                <a:spcPts val="450"/>
              </a:spcAft>
              <a:buFont typeface="+mj-lt"/>
              <a:buAutoNum type="arabicPeriod"/>
              <a:defRPr/>
            </a:pPr>
            <a:r>
              <a:rPr lang="en-US" sz="1500" b="1" dirty="0">
                <a:solidFill>
                  <a:srgbClr val="000000"/>
                </a:solidFill>
                <a:latin typeface="Inter" panose="02000503000000020004"/>
                <a:ea typeface="Open Sans"/>
                <a:cs typeface="Open Sans"/>
              </a:rPr>
              <a:t>Establish</a:t>
            </a:r>
            <a:r>
              <a:rPr lang="en-US" sz="1500" dirty="0">
                <a:solidFill>
                  <a:srgbClr val="000000"/>
                </a:solidFill>
                <a:latin typeface="Inter" panose="02000503000000020004"/>
                <a:ea typeface="Open Sans"/>
                <a:cs typeface="Open Sans"/>
              </a:rPr>
              <a:t> a station and add a unit to the FSRI Fire Department</a:t>
            </a:r>
          </a:p>
        </p:txBody>
      </p:sp>
      <p:pic>
        <p:nvPicPr>
          <p:cNvPr id="6" name="Audio 5">
            <a:hlinkClick r:id="" action="ppaction://media"/>
            <a:extLst>
              <a:ext uri="{FF2B5EF4-FFF2-40B4-BE49-F238E27FC236}">
                <a16:creationId xmlns:a16="http://schemas.microsoft.com/office/drawing/2014/main" id="{4A5D4DB0-BFB2-FABB-97C2-2134BFB3A59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427549373"/>
      </p:ext>
    </p:extLst>
  </p:cSld>
  <p:clrMapOvr>
    <a:masterClrMapping/>
  </p:clrMapOvr>
  <mc:AlternateContent xmlns:mc="http://schemas.openxmlformats.org/markup-compatibility/2006">
    <mc:Choice xmlns:p14="http://schemas.microsoft.com/office/powerpoint/2010/main" Requires="p14">
      <p:transition spd="slow" p14:dur="2000" advTm="47528"/>
    </mc:Choice>
    <mc:Fallback>
      <p:transition spd="slow" advTm="47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D0C94-756F-3438-36CA-1CB20F6ABB09}"/>
              </a:ext>
            </a:extLst>
          </p:cNvPr>
          <p:cNvSpPr>
            <a:spLocks noGrp="1"/>
          </p:cNvSpPr>
          <p:nvPr>
            <p:ph type="title"/>
          </p:nvPr>
        </p:nvSpPr>
        <p:spPr/>
        <p:txBody>
          <a:bodyPr>
            <a:normAutofit fontScale="90000"/>
          </a:bodyPr>
          <a:lstStyle/>
          <a:p>
            <a:r>
              <a:rPr lang="en-US" dirty="0">
                <a:solidFill>
                  <a:schemeClr val="accent6"/>
                </a:solidFill>
                <a:latin typeface="Inter" panose="02000503000000020004"/>
              </a:rPr>
              <a:t>Vendor Integrations by the #’s </a:t>
            </a:r>
          </a:p>
        </p:txBody>
      </p:sp>
      <p:sp>
        <p:nvSpPr>
          <p:cNvPr id="4" name="Content Placeholder 3">
            <a:extLst>
              <a:ext uri="{FF2B5EF4-FFF2-40B4-BE49-F238E27FC236}">
                <a16:creationId xmlns:a16="http://schemas.microsoft.com/office/drawing/2014/main" id="{08E8F2E4-4F21-607C-FA01-386F0D2A9FB8}"/>
              </a:ext>
            </a:extLst>
          </p:cNvPr>
          <p:cNvSpPr txBox="1">
            <a:spLocks noGrp="1"/>
          </p:cNvSpPr>
          <p:nvPr>
            <p:ph idx="1"/>
          </p:nvPr>
        </p:nvSpPr>
        <p:spPr>
          <a:xfrm>
            <a:off x="3296093" y="4157802"/>
            <a:ext cx="5691463" cy="776623"/>
          </a:xfrm>
          <a:prstGeom prst="rect">
            <a:avLst/>
          </a:prstGeom>
          <a:noFill/>
        </p:spPr>
        <p:txBody>
          <a:bodyPr wrap="square">
            <a:spAutoFit/>
          </a:bodyPr>
          <a:lstStyle/>
          <a:p>
            <a:pPr marL="0" indent="0">
              <a:buNone/>
            </a:pPr>
            <a:r>
              <a:rPr lang="en-US" dirty="0">
                <a:latin typeface="Inter" panose="02000503000000020004"/>
              </a:rPr>
              <a:t>Latest list of Vendor Integration Partners  </a:t>
            </a:r>
          </a:p>
          <a:p>
            <a:pPr marL="0" indent="0">
              <a:buNone/>
            </a:pPr>
            <a:r>
              <a:rPr lang="en-US" dirty="0">
                <a:latin typeface="Inter" panose="02000503000000020004"/>
                <a:hlinkClick r:id="rId5"/>
              </a:rPr>
              <a:t>https://neris.fsri.org/integration-partners</a:t>
            </a:r>
            <a:r>
              <a:rPr lang="en-US" dirty="0">
                <a:latin typeface="Inter" panose="02000503000000020004"/>
              </a:rPr>
              <a:t> </a:t>
            </a:r>
          </a:p>
        </p:txBody>
      </p:sp>
      <p:sp>
        <p:nvSpPr>
          <p:cNvPr id="10" name="Content Placeholder 3">
            <a:extLst>
              <a:ext uri="{FF2B5EF4-FFF2-40B4-BE49-F238E27FC236}">
                <a16:creationId xmlns:a16="http://schemas.microsoft.com/office/drawing/2014/main" id="{1F797CC7-0853-5897-3A09-16378D9EA10D}"/>
              </a:ext>
            </a:extLst>
          </p:cNvPr>
          <p:cNvSpPr txBox="1">
            <a:spLocks/>
          </p:cNvSpPr>
          <p:nvPr/>
        </p:nvSpPr>
        <p:spPr>
          <a:xfrm>
            <a:off x="4380622" y="1082765"/>
            <a:ext cx="4447454" cy="2436051"/>
          </a:xfrm>
          <a:prstGeom prst="rect">
            <a:avLst/>
          </a:prstGeom>
          <a:noFill/>
        </p:spPr>
        <p:txBody>
          <a:bodyPr vert="horz" wrap="square" lIns="9144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Open Sans" pitchFamily="2" charset="0"/>
                <a:ea typeface="Open Sans" pitchFamily="2" charset="0"/>
                <a:cs typeface="Open Sans" pitchFamily="2"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pitchFamily="2" charset="0"/>
                <a:ea typeface="Open Sans" pitchFamily="2" charset="0"/>
                <a:cs typeface="Open Sans" pitchFamily="2"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pitchFamily="2" charset="0"/>
                <a:ea typeface="Open Sans" pitchFamily="2" charset="0"/>
                <a:cs typeface="Open Sans" pitchFamily="2"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pitchFamily="2" charset="0"/>
                <a:ea typeface="Open Sans" pitchFamily="2" charset="0"/>
                <a:cs typeface="Open Sans"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latin typeface="Inter" panose="02000503000000020004"/>
              </a:rPr>
              <a:t>20 Badged Vendors</a:t>
            </a:r>
          </a:p>
          <a:p>
            <a:r>
              <a:rPr lang="en-US" dirty="0">
                <a:latin typeface="Inter" panose="02000503000000020004"/>
              </a:rPr>
              <a:t>8 Unique Vendors Sending Data in production</a:t>
            </a:r>
          </a:p>
          <a:p>
            <a:r>
              <a:rPr lang="en-US" dirty="0">
                <a:latin typeface="Inter" panose="02000503000000020004"/>
              </a:rPr>
              <a:t>2 more testing with Depts in NERIS sandbox</a:t>
            </a:r>
          </a:p>
          <a:p>
            <a:r>
              <a:rPr lang="en-US" dirty="0">
                <a:latin typeface="Inter" panose="02000503000000020004"/>
              </a:rPr>
              <a:t>28 Vendors in progress + 3 depts building their own solutions</a:t>
            </a:r>
          </a:p>
        </p:txBody>
      </p:sp>
      <p:pic>
        <p:nvPicPr>
          <p:cNvPr id="5" name="Picture 4">
            <a:extLst>
              <a:ext uri="{FF2B5EF4-FFF2-40B4-BE49-F238E27FC236}">
                <a16:creationId xmlns:a16="http://schemas.microsoft.com/office/drawing/2014/main" id="{34AD8AD5-E9C1-2E7E-0A17-EE72A4776530}"/>
              </a:ext>
            </a:extLst>
          </p:cNvPr>
          <p:cNvPicPr>
            <a:picLocks noChangeAspect="1"/>
          </p:cNvPicPr>
          <p:nvPr/>
        </p:nvPicPr>
        <p:blipFill>
          <a:blip r:embed="rId6"/>
          <a:stretch>
            <a:fillRect/>
          </a:stretch>
        </p:blipFill>
        <p:spPr>
          <a:xfrm>
            <a:off x="814353" y="876757"/>
            <a:ext cx="2591162" cy="3077004"/>
          </a:xfrm>
          <a:prstGeom prst="rect">
            <a:avLst/>
          </a:prstGeom>
        </p:spPr>
      </p:pic>
      <p:pic>
        <p:nvPicPr>
          <p:cNvPr id="13" name="Audio 12">
            <a:hlinkClick r:id="" action="ppaction://media"/>
            <a:extLst>
              <a:ext uri="{FF2B5EF4-FFF2-40B4-BE49-F238E27FC236}">
                <a16:creationId xmlns:a16="http://schemas.microsoft.com/office/drawing/2014/main" id="{8D9A369A-3B64-1F95-9539-B751EE84DE2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879567754"/>
      </p:ext>
    </p:extLst>
  </p:cSld>
  <p:clrMapOvr>
    <a:masterClrMapping/>
  </p:clrMapOvr>
  <mc:AlternateContent xmlns:mc="http://schemas.openxmlformats.org/markup-compatibility/2006">
    <mc:Choice xmlns:p14="http://schemas.microsoft.com/office/powerpoint/2010/main" Requires="p14">
      <p:transition spd="slow" p14:dur="2000" advTm="36195"/>
    </mc:Choice>
    <mc:Fallback>
      <p:transition spd="slow" advTm="36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7BCDB7-954F-14D5-1863-BA152A995C4F}"/>
              </a:ext>
            </a:extLst>
          </p:cNvPr>
          <p:cNvSpPr>
            <a:spLocks noGrp="1"/>
          </p:cNvSpPr>
          <p:nvPr>
            <p:ph type="title"/>
          </p:nvPr>
        </p:nvSpPr>
        <p:spPr>
          <a:xfrm>
            <a:off x="348343" y="276181"/>
            <a:ext cx="5245633" cy="805182"/>
          </a:xfrm>
        </p:spPr>
        <p:txBody>
          <a:bodyPr/>
          <a:lstStyle/>
          <a:p>
            <a:r>
              <a:rPr lang="en-US" dirty="0"/>
              <a:t>NERIS Onboarding </a:t>
            </a:r>
            <a:br>
              <a:rPr lang="en-US" dirty="0"/>
            </a:br>
            <a:r>
              <a:rPr lang="en-US" dirty="0"/>
              <a:t>Checklist</a:t>
            </a:r>
          </a:p>
        </p:txBody>
      </p:sp>
      <p:sp>
        <p:nvSpPr>
          <p:cNvPr id="8" name="Content Placeholder 7">
            <a:extLst>
              <a:ext uri="{FF2B5EF4-FFF2-40B4-BE49-F238E27FC236}">
                <a16:creationId xmlns:a16="http://schemas.microsoft.com/office/drawing/2014/main" id="{C76F2689-0F37-A994-06F4-029CE789B0EA}"/>
              </a:ext>
            </a:extLst>
          </p:cNvPr>
          <p:cNvSpPr>
            <a:spLocks noGrp="1"/>
          </p:cNvSpPr>
          <p:nvPr>
            <p:ph idx="13"/>
          </p:nvPr>
        </p:nvSpPr>
        <p:spPr>
          <a:xfrm>
            <a:off x="352205" y="1201224"/>
            <a:ext cx="3776042" cy="3584628"/>
          </a:xfrm>
        </p:spPr>
        <p:txBody>
          <a:bodyPr>
            <a:noAutofit/>
          </a:bodyPr>
          <a:lstStyle/>
          <a:p>
            <a:pPr>
              <a:lnSpc>
                <a:spcPct val="100000"/>
              </a:lnSpc>
            </a:pPr>
            <a:r>
              <a:rPr lang="en-US" sz="1400" dirty="0"/>
              <a:t>Department demographics </a:t>
            </a:r>
          </a:p>
          <a:p>
            <a:pPr>
              <a:lnSpc>
                <a:spcPct val="100000"/>
              </a:lnSpc>
            </a:pPr>
            <a:r>
              <a:rPr lang="en-US" sz="1400" dirty="0"/>
              <a:t>GIS boundaries of district and any other region sets </a:t>
            </a:r>
          </a:p>
          <a:p>
            <a:pPr>
              <a:lnSpc>
                <a:spcPct val="100000"/>
              </a:lnSpc>
            </a:pPr>
            <a:r>
              <a:rPr lang="en-US" sz="1400" dirty="0"/>
              <a:t>Station names and addresses</a:t>
            </a:r>
          </a:p>
          <a:p>
            <a:pPr>
              <a:lnSpc>
                <a:spcPct val="100000"/>
              </a:lnSpc>
            </a:pPr>
            <a:r>
              <a:rPr lang="en-US" sz="1400" dirty="0"/>
              <a:t>Unit and apparatus inventory</a:t>
            </a:r>
          </a:p>
          <a:p>
            <a:pPr lvl="1">
              <a:lnSpc>
                <a:spcPct val="100000"/>
              </a:lnSpc>
            </a:pPr>
            <a:r>
              <a:rPr lang="en-US" sz="1200" dirty="0"/>
              <a:t>CAD designations, unit types, and unit level staffing</a:t>
            </a:r>
          </a:p>
          <a:p>
            <a:pPr>
              <a:lnSpc>
                <a:spcPct val="100000"/>
              </a:lnSpc>
            </a:pPr>
            <a:r>
              <a:rPr lang="en-US" sz="1400" dirty="0"/>
              <a:t>Department services provided</a:t>
            </a:r>
          </a:p>
          <a:p>
            <a:pPr lvl="1">
              <a:lnSpc>
                <a:spcPct val="100000"/>
              </a:lnSpc>
            </a:pPr>
            <a:r>
              <a:rPr lang="en-US" sz="1200" dirty="0"/>
              <a:t>Fire, EMS, investigative, CRR, etc.</a:t>
            </a:r>
          </a:p>
          <a:p>
            <a:pPr>
              <a:lnSpc>
                <a:spcPct val="100000"/>
              </a:lnSpc>
            </a:pPr>
            <a:r>
              <a:rPr lang="en-US" sz="1400" dirty="0"/>
              <a:t>Department relationship information</a:t>
            </a:r>
          </a:p>
          <a:p>
            <a:pPr lvl="1">
              <a:lnSpc>
                <a:spcPct val="100000"/>
              </a:lnSpc>
            </a:pPr>
            <a:r>
              <a:rPr lang="en-US" sz="1200" dirty="0"/>
              <a:t>Mutual/automatic/contract agreements</a:t>
            </a:r>
          </a:p>
          <a:p>
            <a:pPr>
              <a:lnSpc>
                <a:spcPct val="100000"/>
              </a:lnSpc>
            </a:pPr>
            <a:endParaRPr lang="en-US" sz="1300" dirty="0"/>
          </a:p>
          <a:p>
            <a:pPr>
              <a:lnSpc>
                <a:spcPct val="100000"/>
              </a:lnSpc>
            </a:pPr>
            <a:endParaRPr lang="en-US" sz="1300" dirty="0"/>
          </a:p>
        </p:txBody>
      </p:sp>
      <p:pic>
        <p:nvPicPr>
          <p:cNvPr id="9" name="Google Shape;732;p78">
            <a:extLst>
              <a:ext uri="{FF2B5EF4-FFF2-40B4-BE49-F238E27FC236}">
                <a16:creationId xmlns:a16="http://schemas.microsoft.com/office/drawing/2014/main" id="{748C72B3-D0F3-85C5-D42E-826468EC1FC8}"/>
              </a:ext>
            </a:extLst>
          </p:cNvPr>
          <p:cNvPicPr preferRelativeResize="0"/>
          <p:nvPr/>
        </p:nvPicPr>
        <p:blipFill rotWithShape="1">
          <a:blip r:embed="rId5" cstate="print">
            <a:alphaModFix/>
            <a:extLst>
              <a:ext uri="{28A0092B-C50C-407E-A947-70E740481C1C}">
                <a14:useLocalDpi xmlns:a14="http://schemas.microsoft.com/office/drawing/2010/main"/>
              </a:ext>
            </a:extLst>
          </a:blip>
          <a:srcRect l="14094" t="6854" r="23355" b="9321"/>
          <a:stretch/>
        </p:blipFill>
        <p:spPr>
          <a:xfrm>
            <a:off x="4464425" y="316374"/>
            <a:ext cx="4331232" cy="3869509"/>
          </a:xfrm>
          <a:prstGeom prst="roundRect">
            <a:avLst>
              <a:gd name="adj" fmla="val 3810"/>
            </a:avLst>
          </a:prstGeom>
          <a:noFill/>
          <a:ln>
            <a:noFill/>
          </a:ln>
        </p:spPr>
      </p:pic>
      <p:sp>
        <p:nvSpPr>
          <p:cNvPr id="2" name="Google Shape;455;p67">
            <a:extLst>
              <a:ext uri="{FF2B5EF4-FFF2-40B4-BE49-F238E27FC236}">
                <a16:creationId xmlns:a16="http://schemas.microsoft.com/office/drawing/2014/main" id="{0D221725-AF93-50D3-3DE5-85499353846A}"/>
              </a:ext>
            </a:extLst>
          </p:cNvPr>
          <p:cNvSpPr txBox="1"/>
          <p:nvPr/>
        </p:nvSpPr>
        <p:spPr>
          <a:xfrm>
            <a:off x="4571999" y="4265551"/>
            <a:ext cx="1232862" cy="2328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FF"/>
              </a:buClr>
              <a:buSzPts val="1000"/>
              <a:buFont typeface="Open Sans"/>
              <a:buNone/>
            </a:pPr>
            <a:r>
              <a:rPr lang="en-US" sz="700" b="0" u="none" strike="noStrike" cap="none" dirty="0">
                <a:solidFill>
                  <a:schemeClr val="bg1"/>
                </a:solidFill>
                <a:latin typeface="Inter" panose="02000503000000020004" pitchFamily="2" charset="0"/>
                <a:ea typeface="Inter" panose="02000503000000020004" pitchFamily="2" charset="0"/>
                <a:cs typeface="Open Sans"/>
                <a:sym typeface="Open Sans"/>
              </a:rPr>
              <a:t>Photo: NYFD</a:t>
            </a:r>
            <a:endParaRPr sz="700" b="0" u="none" strike="noStrike" cap="none" dirty="0">
              <a:solidFill>
                <a:schemeClr val="bg1"/>
              </a:solidFill>
              <a:latin typeface="Inter" panose="02000503000000020004" pitchFamily="2" charset="0"/>
              <a:ea typeface="Inter" panose="02000503000000020004" pitchFamily="2" charset="0"/>
              <a:cs typeface="Open Sans"/>
              <a:sym typeface="Open Sans"/>
            </a:endParaRPr>
          </a:p>
        </p:txBody>
      </p:sp>
      <p:pic>
        <p:nvPicPr>
          <p:cNvPr id="13" name="Audio 12">
            <a:hlinkClick r:id="" action="ppaction://media"/>
            <a:extLst>
              <a:ext uri="{FF2B5EF4-FFF2-40B4-BE49-F238E27FC236}">
                <a16:creationId xmlns:a16="http://schemas.microsoft.com/office/drawing/2014/main" id="{B0C86DBE-DEC2-2B08-75C3-79F1FCF9F19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340602827"/>
      </p:ext>
    </p:extLst>
  </p:cSld>
  <p:clrMapOvr>
    <a:masterClrMapping/>
  </p:clrMapOvr>
  <mc:AlternateContent xmlns:mc="http://schemas.openxmlformats.org/markup-compatibility/2006">
    <mc:Choice xmlns:p14="http://schemas.microsoft.com/office/powerpoint/2010/main" Requires="p14">
      <p:transition spd="slow" p14:dur="2000" advTm="55121"/>
    </mc:Choice>
    <mc:Fallback>
      <p:transition spd="slow" advTm="55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7BCDB7-954F-14D5-1863-BA152A995C4F}"/>
              </a:ext>
            </a:extLst>
          </p:cNvPr>
          <p:cNvSpPr>
            <a:spLocks noGrp="1"/>
          </p:cNvSpPr>
          <p:nvPr>
            <p:ph type="title"/>
          </p:nvPr>
        </p:nvSpPr>
        <p:spPr>
          <a:xfrm>
            <a:off x="352204" y="316374"/>
            <a:ext cx="4036916" cy="701970"/>
          </a:xfrm>
        </p:spPr>
        <p:txBody>
          <a:bodyPr/>
          <a:lstStyle/>
          <a:p>
            <a:r>
              <a:rPr lang="en-US" dirty="0">
                <a:solidFill>
                  <a:schemeClr val="bg1"/>
                </a:solidFill>
              </a:rPr>
              <a:t>NERIS Ready: </a:t>
            </a:r>
            <a:r>
              <a:rPr lang="en-US" dirty="0"/>
              <a:t>2025</a:t>
            </a:r>
          </a:p>
        </p:txBody>
      </p:sp>
      <p:sp>
        <p:nvSpPr>
          <p:cNvPr id="13" name="Rounded Rectangle 12">
            <a:extLst>
              <a:ext uri="{FF2B5EF4-FFF2-40B4-BE49-F238E27FC236}">
                <a16:creationId xmlns:a16="http://schemas.microsoft.com/office/drawing/2014/main" id="{2268B4B8-AAC2-D0EB-846C-E882AE0F663F}"/>
              </a:ext>
            </a:extLst>
          </p:cNvPr>
          <p:cNvSpPr/>
          <p:nvPr/>
        </p:nvSpPr>
        <p:spPr>
          <a:xfrm>
            <a:off x="352204" y="969343"/>
            <a:ext cx="8439592" cy="1055400"/>
          </a:xfrm>
          <a:prstGeom prst="roundRect">
            <a:avLst>
              <a:gd name="adj" fmla="val 1819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7">
            <a:extLst>
              <a:ext uri="{FF2B5EF4-FFF2-40B4-BE49-F238E27FC236}">
                <a16:creationId xmlns:a16="http://schemas.microsoft.com/office/drawing/2014/main" id="{56FA74EC-CA7F-AB66-C176-D98B3EECBC0F}"/>
              </a:ext>
            </a:extLst>
          </p:cNvPr>
          <p:cNvSpPr txBox="1">
            <a:spLocks/>
          </p:cNvSpPr>
          <p:nvPr/>
        </p:nvSpPr>
        <p:spPr>
          <a:xfrm>
            <a:off x="4334279" y="1084218"/>
            <a:ext cx="4104583" cy="814709"/>
          </a:xfrm>
          <a:prstGeom prst="rect">
            <a:avLst/>
          </a:prstGeom>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1100" dirty="0"/>
              <a:t>Establish a primary person of contact </a:t>
            </a:r>
          </a:p>
        </p:txBody>
      </p:sp>
      <p:sp>
        <p:nvSpPr>
          <p:cNvPr id="27" name="Rounded Rectangle 26">
            <a:extLst>
              <a:ext uri="{FF2B5EF4-FFF2-40B4-BE49-F238E27FC236}">
                <a16:creationId xmlns:a16="http://schemas.microsoft.com/office/drawing/2014/main" id="{D6D9C4A3-9876-904F-93AE-6DA7A5A91510}"/>
              </a:ext>
            </a:extLst>
          </p:cNvPr>
          <p:cNvSpPr/>
          <p:nvPr/>
        </p:nvSpPr>
        <p:spPr>
          <a:xfrm>
            <a:off x="352204" y="2092748"/>
            <a:ext cx="8439592" cy="1055400"/>
          </a:xfrm>
          <a:prstGeom prst="roundRect">
            <a:avLst>
              <a:gd name="adj" fmla="val 1819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Content Placeholder 7">
            <a:extLst>
              <a:ext uri="{FF2B5EF4-FFF2-40B4-BE49-F238E27FC236}">
                <a16:creationId xmlns:a16="http://schemas.microsoft.com/office/drawing/2014/main" id="{B6BC4AEB-6544-1DF7-4924-617B4ECF2B07}"/>
              </a:ext>
            </a:extLst>
          </p:cNvPr>
          <p:cNvSpPr txBox="1">
            <a:spLocks/>
          </p:cNvSpPr>
          <p:nvPr/>
        </p:nvSpPr>
        <p:spPr>
          <a:xfrm>
            <a:off x="4334279" y="2207623"/>
            <a:ext cx="4252399" cy="814709"/>
          </a:xfrm>
          <a:prstGeom prst="rect">
            <a:avLst/>
          </a:prstGeom>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1100" dirty="0"/>
              <a:t>Obtain boundary and response area GIS layers</a:t>
            </a:r>
          </a:p>
          <a:p>
            <a:pPr>
              <a:lnSpc>
                <a:spcPct val="100000"/>
              </a:lnSpc>
            </a:pPr>
            <a:r>
              <a:rPr lang="en-US" sz="1100" dirty="0"/>
              <a:t>Detailed information you’ll need includes unit information, station addresses, minimum staffing and department attributes like ISO rating, accreditation status, etc.</a:t>
            </a:r>
          </a:p>
        </p:txBody>
      </p:sp>
      <p:sp>
        <p:nvSpPr>
          <p:cNvPr id="29" name="Rounded Rectangle 28">
            <a:extLst>
              <a:ext uri="{FF2B5EF4-FFF2-40B4-BE49-F238E27FC236}">
                <a16:creationId xmlns:a16="http://schemas.microsoft.com/office/drawing/2014/main" id="{8FA6EB65-5AF0-2C06-6DD4-C507359493FE}"/>
              </a:ext>
            </a:extLst>
          </p:cNvPr>
          <p:cNvSpPr/>
          <p:nvPr/>
        </p:nvSpPr>
        <p:spPr>
          <a:xfrm>
            <a:off x="352204" y="3216153"/>
            <a:ext cx="8439592" cy="1055400"/>
          </a:xfrm>
          <a:prstGeom prst="roundRect">
            <a:avLst>
              <a:gd name="adj" fmla="val 1819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ontent Placeholder 7">
            <a:extLst>
              <a:ext uri="{FF2B5EF4-FFF2-40B4-BE49-F238E27FC236}">
                <a16:creationId xmlns:a16="http://schemas.microsoft.com/office/drawing/2014/main" id="{BF78E46F-4FD6-01E1-6775-D28A6D73077C}"/>
              </a:ext>
            </a:extLst>
          </p:cNvPr>
          <p:cNvSpPr txBox="1">
            <a:spLocks/>
          </p:cNvSpPr>
          <p:nvPr/>
        </p:nvSpPr>
        <p:spPr>
          <a:xfrm>
            <a:off x="4334278" y="3331028"/>
            <a:ext cx="4252385" cy="814709"/>
          </a:xfrm>
          <a:prstGeom prst="rect">
            <a:avLst/>
          </a:prstGeom>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accent5"/>
                </a:solidFill>
                <a:latin typeface="Inter" panose="02000503000000020004" pitchFamily="2" charset="0"/>
                <a:ea typeface="Inter" panose="02000503000000020004" pitchFamily="2"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solidFill>
                <a:latin typeface="Inter" panose="02000503000000020004" pitchFamily="2" charset="0"/>
                <a:ea typeface="Inter" panose="02000503000000020004" pitchFamily="2"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solidFill>
                <a:latin typeface="Inter" panose="02000503000000020004" pitchFamily="2" charset="0"/>
                <a:ea typeface="Inter" panose="02000503000000020004" pitchFamily="2"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solidFill>
                <a:latin typeface="Inter" panose="02000503000000020004" pitchFamily="2" charset="0"/>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sz="1100" dirty="0"/>
              <a:t>Begin to push training materials about NERIS and the importance of data inputs to your members</a:t>
            </a:r>
          </a:p>
          <a:p>
            <a:pPr>
              <a:lnSpc>
                <a:spcPct val="100000"/>
              </a:lnSpc>
            </a:pPr>
            <a:r>
              <a:rPr lang="en-US" sz="1100" dirty="0"/>
              <a:t>Share information about NERIS with neighboring agencies</a:t>
            </a:r>
          </a:p>
        </p:txBody>
      </p:sp>
      <p:sp>
        <p:nvSpPr>
          <p:cNvPr id="31" name="Rounded Rectangle 30">
            <a:extLst>
              <a:ext uri="{FF2B5EF4-FFF2-40B4-BE49-F238E27FC236}">
                <a16:creationId xmlns:a16="http://schemas.microsoft.com/office/drawing/2014/main" id="{272A1D02-F257-1036-A4FB-6D9CB537A308}"/>
              </a:ext>
            </a:extLst>
          </p:cNvPr>
          <p:cNvSpPr/>
          <p:nvPr/>
        </p:nvSpPr>
        <p:spPr>
          <a:xfrm>
            <a:off x="517669" y="1108451"/>
            <a:ext cx="775556" cy="777184"/>
          </a:xfrm>
          <a:prstGeom prst="roundRect">
            <a:avLst>
              <a:gd name="adj" fmla="val 1819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ounded Rectangle 31">
            <a:extLst>
              <a:ext uri="{FF2B5EF4-FFF2-40B4-BE49-F238E27FC236}">
                <a16:creationId xmlns:a16="http://schemas.microsoft.com/office/drawing/2014/main" id="{915CB8EB-1F69-2B35-C979-1A3B7D6C5E0C}"/>
              </a:ext>
            </a:extLst>
          </p:cNvPr>
          <p:cNvSpPr/>
          <p:nvPr/>
        </p:nvSpPr>
        <p:spPr>
          <a:xfrm>
            <a:off x="517669" y="2226385"/>
            <a:ext cx="775556" cy="777184"/>
          </a:xfrm>
          <a:prstGeom prst="roundRect">
            <a:avLst>
              <a:gd name="adj" fmla="val 1819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32">
            <a:extLst>
              <a:ext uri="{FF2B5EF4-FFF2-40B4-BE49-F238E27FC236}">
                <a16:creationId xmlns:a16="http://schemas.microsoft.com/office/drawing/2014/main" id="{4FF4A51A-9485-47CA-FA3B-569C32E25D58}"/>
              </a:ext>
            </a:extLst>
          </p:cNvPr>
          <p:cNvSpPr/>
          <p:nvPr/>
        </p:nvSpPr>
        <p:spPr>
          <a:xfrm>
            <a:off x="517669" y="3349790"/>
            <a:ext cx="775556" cy="777184"/>
          </a:xfrm>
          <a:prstGeom prst="roundRect">
            <a:avLst>
              <a:gd name="adj" fmla="val 18196"/>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Google Shape;487;p68">
            <a:extLst>
              <a:ext uri="{FF2B5EF4-FFF2-40B4-BE49-F238E27FC236}">
                <a16:creationId xmlns:a16="http://schemas.microsoft.com/office/drawing/2014/main" id="{61FC5AA9-57A3-1E17-2C45-96A0F94AD68A}"/>
              </a:ext>
            </a:extLst>
          </p:cNvPr>
          <p:cNvSpPr txBox="1"/>
          <p:nvPr/>
        </p:nvSpPr>
        <p:spPr>
          <a:xfrm>
            <a:off x="1516692" y="969343"/>
            <a:ext cx="1666161" cy="1055400"/>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sz="1600" b="1" dirty="0">
                <a:solidFill>
                  <a:schemeClr val="bg1"/>
                </a:solidFill>
                <a:latin typeface="Inter" panose="02000503000000020004" pitchFamily="2" charset="0"/>
                <a:ea typeface="Inter" panose="02000503000000020004" pitchFamily="2" charset="0"/>
                <a:sym typeface="Open Sans"/>
              </a:rPr>
              <a:t>Project </a:t>
            </a:r>
            <a:br>
              <a:rPr lang="en-US" sz="1600" b="1" dirty="0">
                <a:solidFill>
                  <a:schemeClr val="bg1"/>
                </a:solidFill>
                <a:latin typeface="Inter" panose="02000503000000020004" pitchFamily="2" charset="0"/>
                <a:ea typeface="Inter" panose="02000503000000020004" pitchFamily="2" charset="0"/>
                <a:sym typeface="Open Sans"/>
              </a:rPr>
            </a:br>
            <a:r>
              <a:rPr lang="en-US" sz="1600" b="1" dirty="0">
                <a:solidFill>
                  <a:schemeClr val="bg1"/>
                </a:solidFill>
                <a:latin typeface="Inter" panose="02000503000000020004" pitchFamily="2" charset="0"/>
                <a:ea typeface="Inter" panose="02000503000000020004" pitchFamily="2" charset="0"/>
                <a:sym typeface="Open Sans"/>
              </a:rPr>
              <a:t>Manager </a:t>
            </a:r>
          </a:p>
        </p:txBody>
      </p:sp>
      <p:cxnSp>
        <p:nvCxnSpPr>
          <p:cNvPr id="35" name="Straight Connector 34">
            <a:extLst>
              <a:ext uri="{FF2B5EF4-FFF2-40B4-BE49-F238E27FC236}">
                <a16:creationId xmlns:a16="http://schemas.microsoft.com/office/drawing/2014/main" id="{3ACC61EC-96DF-C414-11D6-930DBA4A6F0D}"/>
              </a:ext>
            </a:extLst>
          </p:cNvPr>
          <p:cNvCxnSpPr>
            <a:cxnSpLocks/>
          </p:cNvCxnSpPr>
          <p:nvPr/>
        </p:nvCxnSpPr>
        <p:spPr>
          <a:xfrm flipV="1">
            <a:off x="3153645" y="1108451"/>
            <a:ext cx="0" cy="790476"/>
          </a:xfrm>
          <a:prstGeom prst="line">
            <a:avLst/>
          </a:prstGeom>
          <a:ln w="63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8F2D3ED-FE09-CA28-9BC4-3F9BC77D0D03}"/>
              </a:ext>
            </a:extLst>
          </p:cNvPr>
          <p:cNvCxnSpPr>
            <a:cxnSpLocks/>
          </p:cNvCxnSpPr>
          <p:nvPr/>
        </p:nvCxnSpPr>
        <p:spPr>
          <a:xfrm flipV="1">
            <a:off x="3153645" y="2231857"/>
            <a:ext cx="0" cy="790476"/>
          </a:xfrm>
          <a:prstGeom prst="line">
            <a:avLst/>
          </a:prstGeom>
          <a:ln w="63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764ACA0-D313-CE20-98E6-81FA469E0D0F}"/>
              </a:ext>
            </a:extLst>
          </p:cNvPr>
          <p:cNvCxnSpPr>
            <a:cxnSpLocks/>
          </p:cNvCxnSpPr>
          <p:nvPr/>
        </p:nvCxnSpPr>
        <p:spPr>
          <a:xfrm flipV="1">
            <a:off x="3153645" y="3342200"/>
            <a:ext cx="0" cy="790476"/>
          </a:xfrm>
          <a:prstGeom prst="line">
            <a:avLst/>
          </a:prstGeom>
          <a:ln w="6350">
            <a:solidFill>
              <a:schemeClr val="accent5"/>
            </a:solidFill>
          </a:ln>
        </p:spPr>
        <p:style>
          <a:lnRef idx="2">
            <a:schemeClr val="accent1"/>
          </a:lnRef>
          <a:fillRef idx="0">
            <a:schemeClr val="accent1"/>
          </a:fillRef>
          <a:effectRef idx="1">
            <a:schemeClr val="accent1"/>
          </a:effectRef>
          <a:fontRef idx="minor">
            <a:schemeClr val="tx1"/>
          </a:fontRef>
        </p:style>
      </p:cxnSp>
      <p:sp>
        <p:nvSpPr>
          <p:cNvPr id="39" name="Google Shape;487;p68">
            <a:extLst>
              <a:ext uri="{FF2B5EF4-FFF2-40B4-BE49-F238E27FC236}">
                <a16:creationId xmlns:a16="http://schemas.microsoft.com/office/drawing/2014/main" id="{F8C579F7-482C-5662-26B3-B85AF7889D39}"/>
              </a:ext>
            </a:extLst>
          </p:cNvPr>
          <p:cNvSpPr txBox="1"/>
          <p:nvPr/>
        </p:nvSpPr>
        <p:spPr>
          <a:xfrm>
            <a:off x="1516692" y="2092748"/>
            <a:ext cx="1666161" cy="1055400"/>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sz="1600" b="1" dirty="0">
                <a:solidFill>
                  <a:schemeClr val="bg1"/>
                </a:solidFill>
                <a:latin typeface="Inter" panose="02000503000000020004" pitchFamily="2" charset="0"/>
                <a:ea typeface="Inter" panose="02000503000000020004" pitchFamily="2" charset="0"/>
                <a:sym typeface="Open Sans"/>
              </a:rPr>
              <a:t>Department</a:t>
            </a:r>
            <a:br>
              <a:rPr lang="en-US" sz="1600" b="1" dirty="0">
                <a:solidFill>
                  <a:schemeClr val="bg1"/>
                </a:solidFill>
                <a:latin typeface="Inter" panose="02000503000000020004" pitchFamily="2" charset="0"/>
                <a:ea typeface="Inter" panose="02000503000000020004" pitchFamily="2" charset="0"/>
                <a:sym typeface="Open Sans"/>
              </a:rPr>
            </a:br>
            <a:r>
              <a:rPr lang="en-US" sz="1600" b="1" dirty="0">
                <a:solidFill>
                  <a:schemeClr val="bg1"/>
                </a:solidFill>
                <a:latin typeface="Inter" panose="02000503000000020004" pitchFamily="2" charset="0"/>
                <a:ea typeface="Inter" panose="02000503000000020004" pitchFamily="2" charset="0"/>
                <a:sym typeface="Open Sans"/>
              </a:rPr>
              <a:t>Details &amp; GIS </a:t>
            </a:r>
          </a:p>
        </p:txBody>
      </p:sp>
      <p:sp>
        <p:nvSpPr>
          <p:cNvPr id="40" name="Google Shape;487;p68">
            <a:extLst>
              <a:ext uri="{FF2B5EF4-FFF2-40B4-BE49-F238E27FC236}">
                <a16:creationId xmlns:a16="http://schemas.microsoft.com/office/drawing/2014/main" id="{A2405174-8276-71AD-0EA5-E67C9EC6BDCB}"/>
              </a:ext>
            </a:extLst>
          </p:cNvPr>
          <p:cNvSpPr txBox="1"/>
          <p:nvPr/>
        </p:nvSpPr>
        <p:spPr>
          <a:xfrm>
            <a:off x="1516692" y="3203090"/>
            <a:ext cx="1666161" cy="1055400"/>
          </a:xfrm>
          <a:prstGeom prst="rect">
            <a:avLst/>
          </a:prstGeom>
          <a:noFill/>
          <a:ln>
            <a:noFill/>
          </a:ln>
        </p:spPr>
        <p:txBody>
          <a:bodyPr spcFirstLastPara="1" wrap="square" lIns="0" tIns="45700" rIns="0" bIns="45700" anchor="ctr" anchorCtr="0">
            <a:noAutofit/>
          </a:bodyPr>
          <a:lstStyle/>
          <a:p>
            <a:pPr marL="0" marR="0" lvl="0" indent="0" rtl="0">
              <a:lnSpc>
                <a:spcPct val="100000"/>
              </a:lnSpc>
              <a:spcBef>
                <a:spcPts val="0"/>
              </a:spcBef>
              <a:spcAft>
                <a:spcPts val="0"/>
              </a:spcAft>
              <a:buClr>
                <a:srgbClr val="000000"/>
              </a:buClr>
              <a:buSzPts val="2400"/>
              <a:buFont typeface="Open Sans"/>
              <a:buNone/>
            </a:pPr>
            <a:r>
              <a:rPr lang="en-US" sz="1600" b="1" dirty="0">
                <a:solidFill>
                  <a:schemeClr val="bg1"/>
                </a:solidFill>
                <a:latin typeface="Inter" panose="02000503000000020004" pitchFamily="2" charset="0"/>
                <a:ea typeface="Inter" panose="02000503000000020004" pitchFamily="2" charset="0"/>
                <a:sym typeface="Open Sans"/>
              </a:rPr>
              <a:t>Training, Orientation, </a:t>
            </a:r>
            <a:br>
              <a:rPr lang="en-US" sz="1600" b="1" dirty="0">
                <a:solidFill>
                  <a:schemeClr val="bg1"/>
                </a:solidFill>
                <a:latin typeface="Inter" panose="02000503000000020004" pitchFamily="2" charset="0"/>
                <a:ea typeface="Inter" panose="02000503000000020004" pitchFamily="2" charset="0"/>
                <a:sym typeface="Open Sans"/>
              </a:rPr>
            </a:br>
            <a:r>
              <a:rPr lang="en-US" sz="1600" b="1" dirty="0">
                <a:solidFill>
                  <a:schemeClr val="bg1"/>
                </a:solidFill>
                <a:latin typeface="Inter" panose="02000503000000020004" pitchFamily="2" charset="0"/>
                <a:ea typeface="Inter" panose="02000503000000020004" pitchFamily="2" charset="0"/>
                <a:sym typeface="Open Sans"/>
              </a:rPr>
              <a:t>&amp; Awareness</a:t>
            </a:r>
          </a:p>
        </p:txBody>
      </p:sp>
      <p:pic>
        <p:nvPicPr>
          <p:cNvPr id="43" name="Graphic 42">
            <a:extLst>
              <a:ext uri="{FF2B5EF4-FFF2-40B4-BE49-F238E27FC236}">
                <a16:creationId xmlns:a16="http://schemas.microsoft.com/office/drawing/2014/main" id="{BB7DF1E8-6F7F-BA56-1893-13D907821127}"/>
              </a:ext>
            </a:extLst>
          </p:cNvPr>
          <p:cNvPicPr>
            <a:picLocks noChangeAspect="1"/>
          </p:cNvPicPr>
          <p:nvPr/>
        </p:nvPicPr>
        <p:blipFill>
          <a:blip r:embed="rId5">
            <a:extLst>
              <a:ext uri="{96DAC541-7B7A-43D3-8B79-37D633B846F1}">
                <asvg:svgBlip xmlns:asvg="http://schemas.microsoft.com/office/drawing/2016/SVG/main" r:embed="rId6"/>
              </a:ext>
            </a:extLst>
          </a:blip>
          <a:srcRect l="11679" t="16508" r="33013" b="16699"/>
          <a:stretch/>
        </p:blipFill>
        <p:spPr>
          <a:xfrm>
            <a:off x="589372" y="1191170"/>
            <a:ext cx="632924" cy="594496"/>
          </a:xfrm>
          <a:prstGeom prst="rect">
            <a:avLst/>
          </a:prstGeom>
        </p:spPr>
      </p:pic>
      <p:pic>
        <p:nvPicPr>
          <p:cNvPr id="45" name="Graphic 44">
            <a:extLst>
              <a:ext uri="{FF2B5EF4-FFF2-40B4-BE49-F238E27FC236}">
                <a16:creationId xmlns:a16="http://schemas.microsoft.com/office/drawing/2014/main" id="{0E01ADBC-62F2-8F5C-BFA6-08BF31966391}"/>
              </a:ext>
            </a:extLst>
          </p:cNvPr>
          <p:cNvPicPr>
            <a:picLocks noChangeAspect="1"/>
          </p:cNvPicPr>
          <p:nvPr/>
        </p:nvPicPr>
        <p:blipFill>
          <a:blip r:embed="rId5">
            <a:extLst>
              <a:ext uri="{96DAC541-7B7A-43D3-8B79-37D633B846F1}">
                <asvg:svgBlip xmlns:asvg="http://schemas.microsoft.com/office/drawing/2016/SVG/main" r:embed="rId6"/>
              </a:ext>
            </a:extLst>
          </a:blip>
          <a:srcRect l="11679" t="16508" r="33013" b="16699"/>
          <a:stretch/>
        </p:blipFill>
        <p:spPr>
          <a:xfrm>
            <a:off x="589372" y="2314575"/>
            <a:ext cx="632924" cy="594496"/>
          </a:xfrm>
          <a:prstGeom prst="rect">
            <a:avLst/>
          </a:prstGeom>
        </p:spPr>
      </p:pic>
      <p:pic>
        <p:nvPicPr>
          <p:cNvPr id="47" name="Graphic 46">
            <a:extLst>
              <a:ext uri="{FF2B5EF4-FFF2-40B4-BE49-F238E27FC236}">
                <a16:creationId xmlns:a16="http://schemas.microsoft.com/office/drawing/2014/main" id="{E778B326-BF84-28E2-C2DD-423E037680B8}"/>
              </a:ext>
            </a:extLst>
          </p:cNvPr>
          <p:cNvPicPr>
            <a:picLocks noChangeAspect="1"/>
          </p:cNvPicPr>
          <p:nvPr/>
        </p:nvPicPr>
        <p:blipFill>
          <a:blip r:embed="rId5">
            <a:extLst>
              <a:ext uri="{96DAC541-7B7A-43D3-8B79-37D633B846F1}">
                <asvg:svgBlip xmlns:asvg="http://schemas.microsoft.com/office/drawing/2016/SVG/main" r:embed="rId6"/>
              </a:ext>
            </a:extLst>
          </a:blip>
          <a:srcRect l="11679" t="16508" r="33013" b="16699"/>
          <a:stretch/>
        </p:blipFill>
        <p:spPr>
          <a:xfrm>
            <a:off x="589372" y="3437980"/>
            <a:ext cx="632924" cy="594496"/>
          </a:xfrm>
          <a:prstGeom prst="rect">
            <a:avLst/>
          </a:prstGeom>
        </p:spPr>
      </p:pic>
      <p:pic>
        <p:nvPicPr>
          <p:cNvPr id="51" name="Graphic 50">
            <a:extLst>
              <a:ext uri="{FF2B5EF4-FFF2-40B4-BE49-F238E27FC236}">
                <a16:creationId xmlns:a16="http://schemas.microsoft.com/office/drawing/2014/main" id="{18654586-CB27-65D5-2CFB-4E3D3C4E6A8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24737" y="1165762"/>
            <a:ext cx="715074" cy="719873"/>
          </a:xfrm>
          <a:prstGeom prst="rect">
            <a:avLst/>
          </a:prstGeom>
        </p:spPr>
      </p:pic>
      <p:pic>
        <p:nvPicPr>
          <p:cNvPr id="53" name="Graphic 52">
            <a:extLst>
              <a:ext uri="{FF2B5EF4-FFF2-40B4-BE49-F238E27FC236}">
                <a16:creationId xmlns:a16="http://schemas.microsoft.com/office/drawing/2014/main" id="{FA59E7C7-46DD-C3CB-F3A0-29C9F749760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57789" y="2217982"/>
            <a:ext cx="648970" cy="787681"/>
          </a:xfrm>
          <a:prstGeom prst="rect">
            <a:avLst/>
          </a:prstGeom>
        </p:spPr>
      </p:pic>
      <p:pic>
        <p:nvPicPr>
          <p:cNvPr id="55" name="Graphic 54">
            <a:extLst>
              <a:ext uri="{FF2B5EF4-FFF2-40B4-BE49-F238E27FC236}">
                <a16:creationId xmlns:a16="http://schemas.microsoft.com/office/drawing/2014/main" id="{42F888DC-646E-9559-C0F7-76241F332D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26039" y="3390748"/>
            <a:ext cx="712470" cy="641728"/>
          </a:xfrm>
          <a:prstGeom prst="rect">
            <a:avLst/>
          </a:prstGeom>
        </p:spPr>
      </p:pic>
      <p:pic>
        <p:nvPicPr>
          <p:cNvPr id="4" name="Audio 3">
            <a:hlinkClick r:id="" action="ppaction://media"/>
            <a:extLst>
              <a:ext uri="{FF2B5EF4-FFF2-40B4-BE49-F238E27FC236}">
                <a16:creationId xmlns:a16="http://schemas.microsoft.com/office/drawing/2014/main" id="{67CAD7BE-C426-4FF9-1CD7-BC0366F04BC2}"/>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450674416"/>
      </p:ext>
    </p:extLst>
  </p:cSld>
  <p:clrMapOvr>
    <a:masterClrMapping/>
  </p:clrMapOvr>
  <mc:AlternateContent xmlns:mc="http://schemas.openxmlformats.org/markup-compatibility/2006">
    <mc:Choice xmlns:p14="http://schemas.microsoft.com/office/powerpoint/2010/main" Requires="p14">
      <p:transition spd="slow" p14:dur="2000" advTm="86996"/>
    </mc:Choice>
    <mc:Fallback>
      <p:transition spd="slow" advTm="86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united states&#10;&#10;AI-generated content may be incorrect.">
            <a:extLst>
              <a:ext uri="{FF2B5EF4-FFF2-40B4-BE49-F238E27FC236}">
                <a16:creationId xmlns:a16="http://schemas.microsoft.com/office/drawing/2014/main" id="{6A4FEE24-E07F-14D1-FAF8-4BF12F375BD6}"/>
              </a:ext>
            </a:extLst>
          </p:cNvPr>
          <p:cNvPicPr>
            <a:picLocks noChangeAspect="1"/>
          </p:cNvPicPr>
          <p:nvPr/>
        </p:nvPicPr>
        <p:blipFill>
          <a:blip r:embed="rId5"/>
          <a:srcRect t="4440" r="76933" b="4810"/>
          <a:stretch/>
        </p:blipFill>
        <p:spPr>
          <a:xfrm>
            <a:off x="171449" y="1452281"/>
            <a:ext cx="1859057" cy="3532513"/>
          </a:xfrm>
          <a:prstGeom prst="rect">
            <a:avLst/>
          </a:prstGeom>
        </p:spPr>
      </p:pic>
      <p:sp>
        <p:nvSpPr>
          <p:cNvPr id="8" name="Title 13">
            <a:extLst>
              <a:ext uri="{FF2B5EF4-FFF2-40B4-BE49-F238E27FC236}">
                <a16:creationId xmlns:a16="http://schemas.microsoft.com/office/drawing/2014/main" id="{6B7DBE2E-4600-1934-2181-9EE36F17ECE3}"/>
              </a:ext>
            </a:extLst>
          </p:cNvPr>
          <p:cNvSpPr>
            <a:spLocks noGrp="1"/>
          </p:cNvSpPr>
          <p:nvPr>
            <p:ph type="title"/>
          </p:nvPr>
        </p:nvSpPr>
        <p:spPr>
          <a:xfrm>
            <a:off x="352203" y="208798"/>
            <a:ext cx="8482121" cy="672454"/>
          </a:xfrm>
        </p:spPr>
        <p:txBody>
          <a:bodyPr/>
          <a:lstStyle/>
          <a:p>
            <a:r>
              <a:rPr lang="en-US" sz="1400" b="0" dirty="0"/>
              <a:t>2025</a:t>
            </a:r>
            <a:br>
              <a:rPr lang="en-US" dirty="0"/>
            </a:br>
            <a:r>
              <a:rPr lang="en-US" dirty="0"/>
              <a:t>Onboarding Schedule</a:t>
            </a:r>
          </a:p>
        </p:txBody>
      </p:sp>
      <p:pic>
        <p:nvPicPr>
          <p:cNvPr id="9" name="Picture 8" descr="A map of the united states&#10;&#10;AI-generated content may be incorrect.">
            <a:extLst>
              <a:ext uri="{FF2B5EF4-FFF2-40B4-BE49-F238E27FC236}">
                <a16:creationId xmlns:a16="http://schemas.microsoft.com/office/drawing/2014/main" id="{8A679BB8-2743-366C-1CDE-6659823C800D}"/>
              </a:ext>
            </a:extLst>
          </p:cNvPr>
          <p:cNvPicPr>
            <a:picLocks noChangeAspect="1"/>
          </p:cNvPicPr>
          <p:nvPr/>
        </p:nvPicPr>
        <p:blipFill>
          <a:blip r:embed="rId5"/>
          <a:srcRect l="22232" t="4440" r="1339" b="4810"/>
          <a:stretch/>
        </p:blipFill>
        <p:spPr>
          <a:xfrm>
            <a:off x="2242239" y="1228274"/>
            <a:ext cx="6511468" cy="3734218"/>
          </a:xfrm>
          <a:prstGeom prst="rect">
            <a:avLst/>
          </a:prstGeom>
        </p:spPr>
      </p:pic>
      <p:sp>
        <p:nvSpPr>
          <p:cNvPr id="5" name="Oval 4">
            <a:extLst>
              <a:ext uri="{FF2B5EF4-FFF2-40B4-BE49-F238E27FC236}">
                <a16:creationId xmlns:a16="http://schemas.microsoft.com/office/drawing/2014/main" id="{D75D7FBB-706D-4EDA-9592-CA74D6EEC08C}"/>
              </a:ext>
            </a:extLst>
          </p:cNvPr>
          <p:cNvSpPr/>
          <p:nvPr/>
        </p:nvSpPr>
        <p:spPr>
          <a:xfrm>
            <a:off x="429479" y="4541400"/>
            <a:ext cx="2590167" cy="548640"/>
          </a:xfrm>
          <a:prstGeom prst="ellipse">
            <a:avLst/>
          </a:prstGeom>
          <a:solidFill>
            <a:srgbClr val="E71224">
              <a:alpha val="5000"/>
            </a:srgbClr>
          </a:solidFill>
          <a:ln w="180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sp>
        <p:nvSpPr>
          <p:cNvPr id="37" name="TextBox 36">
            <a:extLst>
              <a:ext uri="{FF2B5EF4-FFF2-40B4-BE49-F238E27FC236}">
                <a16:creationId xmlns:a16="http://schemas.microsoft.com/office/drawing/2014/main" id="{CC14BE83-90CB-E707-F622-65758465A802}"/>
              </a:ext>
            </a:extLst>
          </p:cNvPr>
          <p:cNvSpPr txBox="1"/>
          <p:nvPr/>
        </p:nvSpPr>
        <p:spPr>
          <a:xfrm flipH="1">
            <a:off x="1441101" y="1809492"/>
            <a:ext cx="859086" cy="369332"/>
          </a:xfrm>
          <a:prstGeom prst="rect">
            <a:avLst/>
          </a:prstGeom>
          <a:noFill/>
        </p:spPr>
        <p:txBody>
          <a:bodyPr wrap="square" rtlCol="0">
            <a:spAutoFit/>
          </a:bodyPr>
          <a:lstStyle/>
          <a:p>
            <a:r>
              <a:rPr lang="en-US" dirty="0"/>
              <a:t>2,385</a:t>
            </a:r>
          </a:p>
        </p:txBody>
      </p:sp>
      <p:sp>
        <p:nvSpPr>
          <p:cNvPr id="39" name="TextBox 38">
            <a:extLst>
              <a:ext uri="{FF2B5EF4-FFF2-40B4-BE49-F238E27FC236}">
                <a16:creationId xmlns:a16="http://schemas.microsoft.com/office/drawing/2014/main" id="{CDEA75F2-2496-42D6-B217-DA32634FE040}"/>
              </a:ext>
            </a:extLst>
          </p:cNvPr>
          <p:cNvSpPr txBox="1"/>
          <p:nvPr/>
        </p:nvSpPr>
        <p:spPr>
          <a:xfrm flipH="1">
            <a:off x="1526760" y="2220021"/>
            <a:ext cx="859086" cy="369332"/>
          </a:xfrm>
          <a:prstGeom prst="rect">
            <a:avLst/>
          </a:prstGeom>
          <a:noFill/>
        </p:spPr>
        <p:txBody>
          <a:bodyPr wrap="square" rtlCol="0">
            <a:spAutoFit/>
          </a:bodyPr>
          <a:lstStyle/>
          <a:p>
            <a:r>
              <a:rPr lang="en-US" dirty="0"/>
              <a:t>5,009</a:t>
            </a:r>
          </a:p>
        </p:txBody>
      </p:sp>
      <p:sp>
        <p:nvSpPr>
          <p:cNvPr id="40" name="TextBox 39">
            <a:extLst>
              <a:ext uri="{FF2B5EF4-FFF2-40B4-BE49-F238E27FC236}">
                <a16:creationId xmlns:a16="http://schemas.microsoft.com/office/drawing/2014/main" id="{FA144B9F-8091-A586-4FFE-626A2EDB4B21}"/>
              </a:ext>
            </a:extLst>
          </p:cNvPr>
          <p:cNvSpPr txBox="1"/>
          <p:nvPr/>
        </p:nvSpPr>
        <p:spPr>
          <a:xfrm flipH="1">
            <a:off x="1501307" y="2589353"/>
            <a:ext cx="859086" cy="369332"/>
          </a:xfrm>
          <a:prstGeom prst="rect">
            <a:avLst/>
          </a:prstGeom>
          <a:noFill/>
        </p:spPr>
        <p:txBody>
          <a:bodyPr wrap="square" rtlCol="0">
            <a:spAutoFit/>
          </a:bodyPr>
          <a:lstStyle/>
          <a:p>
            <a:r>
              <a:rPr lang="en-US" dirty="0"/>
              <a:t>3,632</a:t>
            </a:r>
          </a:p>
        </p:txBody>
      </p:sp>
      <p:sp>
        <p:nvSpPr>
          <p:cNvPr id="41" name="TextBox 40">
            <a:extLst>
              <a:ext uri="{FF2B5EF4-FFF2-40B4-BE49-F238E27FC236}">
                <a16:creationId xmlns:a16="http://schemas.microsoft.com/office/drawing/2014/main" id="{62631E5C-F68E-BE2D-78F6-C3991F671A93}"/>
              </a:ext>
            </a:extLst>
          </p:cNvPr>
          <p:cNvSpPr txBox="1"/>
          <p:nvPr/>
        </p:nvSpPr>
        <p:spPr>
          <a:xfrm flipH="1">
            <a:off x="1666758" y="2999882"/>
            <a:ext cx="859086" cy="369332"/>
          </a:xfrm>
          <a:prstGeom prst="rect">
            <a:avLst/>
          </a:prstGeom>
          <a:noFill/>
        </p:spPr>
        <p:txBody>
          <a:bodyPr wrap="square" rtlCol="0">
            <a:spAutoFit/>
          </a:bodyPr>
          <a:lstStyle/>
          <a:p>
            <a:r>
              <a:rPr lang="en-US" dirty="0"/>
              <a:t>2,400</a:t>
            </a:r>
          </a:p>
        </p:txBody>
      </p:sp>
      <p:sp>
        <p:nvSpPr>
          <p:cNvPr id="42" name="TextBox 41">
            <a:extLst>
              <a:ext uri="{FF2B5EF4-FFF2-40B4-BE49-F238E27FC236}">
                <a16:creationId xmlns:a16="http://schemas.microsoft.com/office/drawing/2014/main" id="{AA6719FB-2BCE-3A8C-C4DB-6D599AEB69C8}"/>
              </a:ext>
            </a:extLst>
          </p:cNvPr>
          <p:cNvSpPr txBox="1"/>
          <p:nvPr/>
        </p:nvSpPr>
        <p:spPr>
          <a:xfrm flipH="1">
            <a:off x="1956303" y="3380710"/>
            <a:ext cx="859086" cy="369332"/>
          </a:xfrm>
          <a:prstGeom prst="rect">
            <a:avLst/>
          </a:prstGeom>
          <a:noFill/>
        </p:spPr>
        <p:txBody>
          <a:bodyPr wrap="square" rtlCol="0">
            <a:spAutoFit/>
          </a:bodyPr>
          <a:lstStyle/>
          <a:p>
            <a:r>
              <a:rPr lang="en-US" dirty="0"/>
              <a:t>3,080</a:t>
            </a:r>
          </a:p>
        </p:txBody>
      </p:sp>
      <p:sp>
        <p:nvSpPr>
          <p:cNvPr id="43" name="TextBox 42">
            <a:extLst>
              <a:ext uri="{FF2B5EF4-FFF2-40B4-BE49-F238E27FC236}">
                <a16:creationId xmlns:a16="http://schemas.microsoft.com/office/drawing/2014/main" id="{762EB5A7-12A2-4A36-1977-33659D29F261}"/>
              </a:ext>
            </a:extLst>
          </p:cNvPr>
          <p:cNvSpPr txBox="1"/>
          <p:nvPr/>
        </p:nvSpPr>
        <p:spPr>
          <a:xfrm flipH="1">
            <a:off x="1710384" y="3780212"/>
            <a:ext cx="859086" cy="369332"/>
          </a:xfrm>
          <a:prstGeom prst="rect">
            <a:avLst/>
          </a:prstGeom>
          <a:noFill/>
        </p:spPr>
        <p:txBody>
          <a:bodyPr wrap="square" rtlCol="0">
            <a:spAutoFit/>
          </a:bodyPr>
          <a:lstStyle/>
          <a:p>
            <a:r>
              <a:rPr lang="en-US" dirty="0"/>
              <a:t>2,496</a:t>
            </a:r>
          </a:p>
        </p:txBody>
      </p:sp>
      <p:sp>
        <p:nvSpPr>
          <p:cNvPr id="44" name="TextBox 43">
            <a:extLst>
              <a:ext uri="{FF2B5EF4-FFF2-40B4-BE49-F238E27FC236}">
                <a16:creationId xmlns:a16="http://schemas.microsoft.com/office/drawing/2014/main" id="{13409C69-17AE-4CEE-2C4D-E33193836B16}"/>
              </a:ext>
            </a:extLst>
          </p:cNvPr>
          <p:cNvSpPr txBox="1"/>
          <p:nvPr/>
        </p:nvSpPr>
        <p:spPr>
          <a:xfrm flipH="1">
            <a:off x="1923000" y="4172068"/>
            <a:ext cx="859086" cy="369332"/>
          </a:xfrm>
          <a:prstGeom prst="rect">
            <a:avLst/>
          </a:prstGeom>
          <a:noFill/>
        </p:spPr>
        <p:txBody>
          <a:bodyPr wrap="square" rtlCol="0">
            <a:spAutoFit/>
          </a:bodyPr>
          <a:lstStyle/>
          <a:p>
            <a:r>
              <a:rPr lang="en-US" dirty="0"/>
              <a:t>2,701</a:t>
            </a:r>
          </a:p>
        </p:txBody>
      </p:sp>
      <p:sp>
        <p:nvSpPr>
          <p:cNvPr id="45" name="TextBox 44">
            <a:extLst>
              <a:ext uri="{FF2B5EF4-FFF2-40B4-BE49-F238E27FC236}">
                <a16:creationId xmlns:a16="http://schemas.microsoft.com/office/drawing/2014/main" id="{56CAAC85-67D2-8BF7-E48E-A8D40C3A07C1}"/>
              </a:ext>
            </a:extLst>
          </p:cNvPr>
          <p:cNvSpPr txBox="1"/>
          <p:nvPr/>
        </p:nvSpPr>
        <p:spPr>
          <a:xfrm flipH="1">
            <a:off x="1870644" y="4590481"/>
            <a:ext cx="859086" cy="369332"/>
          </a:xfrm>
          <a:prstGeom prst="rect">
            <a:avLst/>
          </a:prstGeom>
          <a:noFill/>
        </p:spPr>
        <p:txBody>
          <a:bodyPr wrap="square" rtlCol="0">
            <a:spAutoFit/>
          </a:bodyPr>
          <a:lstStyle/>
          <a:p>
            <a:r>
              <a:rPr lang="en-US" b="1" dirty="0"/>
              <a:t>5,460</a:t>
            </a:r>
          </a:p>
        </p:txBody>
      </p:sp>
      <p:pic>
        <p:nvPicPr>
          <p:cNvPr id="6" name="Audio 5">
            <a:hlinkClick r:id="" action="ppaction://media"/>
            <a:extLst>
              <a:ext uri="{FF2B5EF4-FFF2-40B4-BE49-F238E27FC236}">
                <a16:creationId xmlns:a16="http://schemas.microsoft.com/office/drawing/2014/main" id="{28D042F3-A961-DADC-71CA-49BCEF38515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223166320"/>
      </p:ext>
    </p:extLst>
  </p:cSld>
  <p:clrMapOvr>
    <a:masterClrMapping/>
  </p:clrMapOvr>
  <mc:AlternateContent xmlns:mc="http://schemas.openxmlformats.org/markup-compatibility/2006">
    <mc:Choice xmlns:p14="http://schemas.microsoft.com/office/powerpoint/2010/main" Requires="p14">
      <p:transition spd="slow" p14:dur="2000" advTm="12588"/>
    </mc:Choice>
    <mc:Fallback>
      <p:transition spd="slow" advTm="12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p:cTn id="15" dur="500" fill="hold"/>
                                        <p:tgtEl>
                                          <p:spTgt spid="45"/>
                                        </p:tgtEl>
                                        <p:attrNameLst>
                                          <p:attrName>ppt_w</p:attrName>
                                        </p:attrNameLst>
                                      </p:cBhvr>
                                      <p:tavLst>
                                        <p:tav tm="0">
                                          <p:val>
                                            <p:fltVal val="0"/>
                                          </p:val>
                                        </p:tav>
                                        <p:tav tm="100000">
                                          <p:val>
                                            <p:strVal val="#ppt_w"/>
                                          </p:val>
                                        </p:tav>
                                      </p:tavLst>
                                    </p:anim>
                                    <p:anim calcmode="lin" valueType="num">
                                      <p:cBhvr>
                                        <p:cTn id="16" dur="500" fill="hold"/>
                                        <p:tgtEl>
                                          <p:spTgt spid="45"/>
                                        </p:tgtEl>
                                        <p:attrNameLst>
                                          <p:attrName>ppt_h</p:attrName>
                                        </p:attrNameLst>
                                      </p:cBhvr>
                                      <p:tavLst>
                                        <p:tav tm="0">
                                          <p:val>
                                            <p:fltVal val="0"/>
                                          </p:val>
                                        </p:tav>
                                        <p:tav tm="100000">
                                          <p:val>
                                            <p:strVal val="#ppt_h"/>
                                          </p:val>
                                        </p:tav>
                                      </p:tavLst>
                                    </p:anim>
                                    <p:animEffect transition="in" filter="fade">
                                      <p:cBhvr>
                                        <p:cTn id="1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6"/>
                </p:tgtEl>
              </p:cMediaNode>
            </p:audio>
          </p:childTnLst>
        </p:cTn>
      </p:par>
    </p:tnLst>
    <p:bldLst>
      <p:bldP spid="5" grpId="0" animBg="1"/>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1484-4A6E-EB89-4FD8-AA7E782FF13E}"/>
              </a:ext>
            </a:extLst>
          </p:cNvPr>
          <p:cNvSpPr>
            <a:spLocks noGrp="1"/>
          </p:cNvSpPr>
          <p:nvPr>
            <p:ph type="ctrTitle"/>
          </p:nvPr>
        </p:nvSpPr>
        <p:spPr/>
        <p:txBody>
          <a:bodyPr>
            <a:normAutofit/>
          </a:bodyPr>
          <a:lstStyle/>
          <a:p>
            <a:r>
              <a:rPr lang="en-US" dirty="0"/>
              <a:t>NFIRS Sunset</a:t>
            </a:r>
          </a:p>
        </p:txBody>
      </p:sp>
      <p:sp>
        <p:nvSpPr>
          <p:cNvPr id="3" name="Subtitle 2">
            <a:extLst>
              <a:ext uri="{FF2B5EF4-FFF2-40B4-BE49-F238E27FC236}">
                <a16:creationId xmlns:a16="http://schemas.microsoft.com/office/drawing/2014/main" id="{3939DA63-BCE3-2134-697C-489AACC4E168}"/>
              </a:ext>
            </a:extLst>
          </p:cNvPr>
          <p:cNvSpPr>
            <a:spLocks noGrp="1"/>
          </p:cNvSpPr>
          <p:nvPr>
            <p:ph type="subTitle" idx="1"/>
          </p:nvPr>
        </p:nvSpPr>
        <p:spPr/>
        <p:txBody>
          <a:bodyPr/>
          <a:lstStyle/>
          <a:p>
            <a:r>
              <a:rPr lang="en-US" dirty="0"/>
              <a:t>4</a:t>
            </a:r>
          </a:p>
        </p:txBody>
      </p:sp>
      <p:pic>
        <p:nvPicPr>
          <p:cNvPr id="6" name="Audio 5">
            <a:hlinkClick r:id="" action="ppaction://media"/>
            <a:extLst>
              <a:ext uri="{FF2B5EF4-FFF2-40B4-BE49-F238E27FC236}">
                <a16:creationId xmlns:a16="http://schemas.microsoft.com/office/drawing/2014/main" id="{DB3260B3-9A4A-DC87-0AE7-472802FD0C6B}"/>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034875118"/>
      </p:ext>
    </p:extLst>
  </p:cSld>
  <p:clrMapOvr>
    <a:masterClrMapping/>
  </p:clrMapOvr>
  <mc:AlternateContent xmlns:mc="http://schemas.openxmlformats.org/markup-compatibility/2006">
    <mc:Choice xmlns:p14="http://schemas.microsoft.com/office/powerpoint/2010/main" Requires="p14">
      <p:transition spd="slow" p14:dur="2000" advTm="3835"/>
    </mc:Choice>
    <mc:Fallback>
      <p:transition spd="slow" advTm="3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04B4CE-1D3F-4C2C-56DE-39463D1C70F7}"/>
              </a:ext>
            </a:extLst>
          </p:cNvPr>
          <p:cNvSpPr>
            <a:spLocks noGrp="1"/>
          </p:cNvSpPr>
          <p:nvPr>
            <p:ph type="title"/>
          </p:nvPr>
        </p:nvSpPr>
        <p:spPr>
          <a:xfrm>
            <a:off x="339539" y="230818"/>
            <a:ext cx="7886700" cy="708449"/>
          </a:xfrm>
        </p:spPr>
        <p:txBody>
          <a:bodyPr/>
          <a:lstStyle/>
          <a:p>
            <a:r>
              <a:rPr lang="en-US" dirty="0"/>
              <a:t>NFIRS Sunset Basics</a:t>
            </a:r>
          </a:p>
        </p:txBody>
      </p:sp>
      <p:sp>
        <p:nvSpPr>
          <p:cNvPr id="5" name="Content Placeholder 4">
            <a:extLst>
              <a:ext uri="{FF2B5EF4-FFF2-40B4-BE49-F238E27FC236}">
                <a16:creationId xmlns:a16="http://schemas.microsoft.com/office/drawing/2014/main" id="{222BFD67-FC14-5ADA-159F-DD179FCFF633}"/>
              </a:ext>
            </a:extLst>
          </p:cNvPr>
          <p:cNvSpPr>
            <a:spLocks noGrp="1"/>
          </p:cNvSpPr>
          <p:nvPr>
            <p:ph idx="1"/>
          </p:nvPr>
        </p:nvSpPr>
        <p:spPr>
          <a:xfrm>
            <a:off x="561415" y="887506"/>
            <a:ext cx="8226238" cy="3610535"/>
          </a:xfrm>
        </p:spPr>
        <p:txBody>
          <a:bodyPr>
            <a:normAutofit fontScale="92500"/>
          </a:bodyPr>
          <a:lstStyle/>
          <a:p>
            <a:r>
              <a:rPr lang="en-US" b="1" dirty="0"/>
              <a:t>NFIRS</a:t>
            </a:r>
          </a:p>
          <a:p>
            <a:pPr lvl="1"/>
            <a:r>
              <a:rPr lang="en-US" dirty="0"/>
              <a:t>Planned for sunset and decommissioning in early 2026.</a:t>
            </a:r>
          </a:p>
          <a:p>
            <a:r>
              <a:rPr lang="en-US" b="1" dirty="0"/>
              <a:t>NFIRS Public Data Release (PDR) on OpenFEMA</a:t>
            </a:r>
          </a:p>
          <a:p>
            <a:pPr lvl="1"/>
            <a:r>
              <a:rPr lang="en-US" dirty="0"/>
              <a:t>Cleaned and processed annual, national data set made publicly available. </a:t>
            </a:r>
          </a:p>
          <a:p>
            <a:pPr lvl="1"/>
            <a:r>
              <a:rPr lang="en-US" dirty="0"/>
              <a:t>Not full, raw data.</a:t>
            </a:r>
          </a:p>
          <a:p>
            <a:pPr lvl="1"/>
            <a:r>
              <a:rPr lang="en-US" dirty="0"/>
              <a:t>Data currently available for 1980-2023.</a:t>
            </a:r>
          </a:p>
          <a:p>
            <a:pPr lvl="1"/>
            <a:r>
              <a:rPr lang="en-US" dirty="0"/>
              <a:t>Geospatial NFIRS PDR data also available for 2014-2023.</a:t>
            </a:r>
          </a:p>
          <a:p>
            <a:pPr lvl="1"/>
            <a:r>
              <a:rPr lang="en-US" dirty="0"/>
              <a:t>Data for 2024 and 2025 will be packaged and released on OpenFEMA.</a:t>
            </a:r>
          </a:p>
          <a:p>
            <a:pPr lvl="1"/>
            <a:r>
              <a:rPr lang="en-US" dirty="0"/>
              <a:t>Link: </a:t>
            </a:r>
            <a:r>
              <a:rPr lang="en-US" dirty="0">
                <a:hlinkClick r:id="rId5"/>
              </a:rPr>
              <a:t>https://www.fema.gov/about/openfema/data-sets/fema-usfa-nfirs-annual-data</a:t>
            </a:r>
            <a:r>
              <a:rPr lang="en-US" dirty="0"/>
              <a:t> </a:t>
            </a:r>
          </a:p>
          <a:p>
            <a:r>
              <a:rPr lang="en-US" b="1" dirty="0"/>
              <a:t>NERIS will not consume or connect with historical NFIRS data</a:t>
            </a:r>
          </a:p>
          <a:p>
            <a:r>
              <a:rPr lang="en-US" b="1" dirty="0"/>
              <a:t>More Information: </a:t>
            </a:r>
            <a:r>
              <a:rPr lang="en-US" dirty="0">
                <a:hlinkClick r:id="rId6"/>
              </a:rPr>
              <a:t>https://www.usfa.fema.gov/nfirs/about/sunset/index.html</a:t>
            </a:r>
            <a:r>
              <a:rPr lang="en-US" dirty="0"/>
              <a:t> </a:t>
            </a:r>
          </a:p>
        </p:txBody>
      </p:sp>
      <p:pic>
        <p:nvPicPr>
          <p:cNvPr id="22" name="Audio 21">
            <a:hlinkClick r:id="" action="ppaction://media"/>
            <a:extLst>
              <a:ext uri="{FF2B5EF4-FFF2-40B4-BE49-F238E27FC236}">
                <a16:creationId xmlns:a16="http://schemas.microsoft.com/office/drawing/2014/main" id="{25153D27-3E8D-64CA-073A-C2ED77DB769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042838473"/>
      </p:ext>
    </p:extLst>
  </p:cSld>
  <p:clrMapOvr>
    <a:masterClrMapping/>
  </p:clrMapOvr>
  <mc:AlternateContent xmlns:mc="http://schemas.openxmlformats.org/markup-compatibility/2006">
    <mc:Choice xmlns:p14="http://schemas.microsoft.com/office/powerpoint/2010/main" Requires="p14">
      <p:transition spd="slow" p14:dur="2000" advTm="60575"/>
    </mc:Choice>
    <mc:Fallback>
      <p:transition spd="slow" advTm="60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B6FB6-F505-4DFA-A5CC-6BB8D5B7A078}"/>
              </a:ext>
            </a:extLst>
          </p:cNvPr>
          <p:cNvSpPr>
            <a:spLocks noGrp="1"/>
          </p:cNvSpPr>
          <p:nvPr>
            <p:ph type="title"/>
          </p:nvPr>
        </p:nvSpPr>
        <p:spPr/>
        <p:txBody>
          <a:bodyPr/>
          <a:lstStyle/>
          <a:p>
            <a:r>
              <a:rPr lang="en-US" dirty="0"/>
              <a:t>NFIRS Sunset Essentials</a:t>
            </a:r>
          </a:p>
        </p:txBody>
      </p:sp>
      <p:pic>
        <p:nvPicPr>
          <p:cNvPr id="4" name="Picture 3">
            <a:extLst>
              <a:ext uri="{FF2B5EF4-FFF2-40B4-BE49-F238E27FC236}">
                <a16:creationId xmlns:a16="http://schemas.microsoft.com/office/drawing/2014/main" id="{F5D44B2D-E440-E635-98EE-8968F4FC8C5F}"/>
              </a:ext>
            </a:extLst>
          </p:cNvPr>
          <p:cNvPicPr>
            <a:picLocks noChangeAspect="1"/>
          </p:cNvPicPr>
          <p:nvPr/>
        </p:nvPicPr>
        <p:blipFill>
          <a:blip r:embed="rId5"/>
          <a:stretch>
            <a:fillRect/>
          </a:stretch>
        </p:blipFill>
        <p:spPr>
          <a:xfrm>
            <a:off x="799904" y="830782"/>
            <a:ext cx="7544192" cy="3481935"/>
          </a:xfrm>
          <a:prstGeom prst="rect">
            <a:avLst/>
          </a:prstGeom>
        </p:spPr>
      </p:pic>
      <p:pic>
        <p:nvPicPr>
          <p:cNvPr id="11" name="Audio 10">
            <a:hlinkClick r:id="" action="ppaction://media"/>
            <a:extLst>
              <a:ext uri="{FF2B5EF4-FFF2-40B4-BE49-F238E27FC236}">
                <a16:creationId xmlns:a16="http://schemas.microsoft.com/office/drawing/2014/main" id="{3D506832-1C63-4CC7-A539-7D8375DF7A2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006236932"/>
      </p:ext>
    </p:extLst>
  </p:cSld>
  <p:clrMapOvr>
    <a:masterClrMapping/>
  </p:clrMapOvr>
  <mc:AlternateContent xmlns:mc="http://schemas.openxmlformats.org/markup-compatibility/2006">
    <mc:Choice xmlns:p14="http://schemas.microsoft.com/office/powerpoint/2010/main" Requires="p14">
      <p:transition spd="slow" p14:dur="2000" advTm="30322"/>
    </mc:Choice>
    <mc:Fallback>
      <p:transition spd="slow" advTm="30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557213" y="424819"/>
            <a:ext cx="7886700" cy="644976"/>
          </a:xfrm>
        </p:spPr>
        <p:txBody>
          <a:bodyPr>
            <a:normAutofit/>
          </a:bodyPr>
          <a:lstStyle/>
          <a:p>
            <a:r>
              <a:rPr lang="en-US" dirty="0"/>
              <a:t>NFIRS Data Ownership</a:t>
            </a:r>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557213" y="1293931"/>
            <a:ext cx="7886700" cy="2717630"/>
          </a:xfrm>
        </p:spPr>
        <p:txBody>
          <a:bodyPr>
            <a:normAutofit fontScale="92500" lnSpcReduction="20000"/>
          </a:bodyPr>
          <a:lstStyle/>
          <a:p>
            <a:pPr>
              <a:lnSpc>
                <a:spcPct val="120000"/>
              </a:lnSpc>
            </a:pPr>
            <a:r>
              <a:rPr lang="en-US" dirty="0">
                <a:solidFill>
                  <a:srgbClr val="292A2E"/>
                </a:solidFill>
              </a:rPr>
              <a:t>Entities contributing data to NFIRS </a:t>
            </a:r>
            <a:r>
              <a:rPr lang="en-US" b="1" dirty="0">
                <a:solidFill>
                  <a:srgbClr val="292A2E"/>
                </a:solidFill>
              </a:rPr>
              <a:t>retain ownership </a:t>
            </a:r>
            <a:r>
              <a:rPr lang="en-US" dirty="0">
                <a:solidFill>
                  <a:srgbClr val="292A2E"/>
                </a:solidFill>
              </a:rPr>
              <a:t>of their data.</a:t>
            </a:r>
          </a:p>
          <a:p>
            <a:pPr>
              <a:lnSpc>
                <a:spcPct val="120000"/>
              </a:lnSpc>
            </a:pPr>
            <a:r>
              <a:rPr lang="en-US" b="1" dirty="0">
                <a:solidFill>
                  <a:srgbClr val="292A2E"/>
                </a:solidFill>
              </a:rPr>
              <a:t>NFIRS is not authorized to serve as an entity’s system of record </a:t>
            </a:r>
            <a:r>
              <a:rPr lang="en-US" dirty="0">
                <a:solidFill>
                  <a:srgbClr val="292A2E"/>
                </a:solidFill>
              </a:rPr>
              <a:t>in fulfilling their local jurisdiction’s records retention or storage solution. </a:t>
            </a:r>
            <a:br>
              <a:rPr lang="en-US" dirty="0">
                <a:solidFill>
                  <a:srgbClr val="292A2E"/>
                </a:solidFill>
              </a:rPr>
            </a:br>
            <a:endParaRPr lang="en-US" sz="900" dirty="0"/>
          </a:p>
          <a:p>
            <a:pPr marL="0" indent="0">
              <a:lnSpc>
                <a:spcPct val="120000"/>
              </a:lnSpc>
              <a:buNone/>
            </a:pPr>
            <a:r>
              <a:rPr lang="en-US" sz="1500" dirty="0"/>
              <a:t>“</a:t>
            </a:r>
            <a:r>
              <a:rPr lang="en-US" sz="1500" b="1" i="1" u="sng" dirty="0"/>
              <a:t>The data collected and input into NFIRS by the local fire departments and states belongs the specific users</a:t>
            </a:r>
            <a:r>
              <a:rPr lang="en-US" sz="1500" dirty="0"/>
              <a:t>; FEMA/USFA does not have access to this information other than those staff who maintain the system. Therefore, historical data including PII are kept indefinitely for use in longitudinal analyses </a:t>
            </a:r>
            <a:r>
              <a:rPr lang="en-US" sz="1500" b="1" i="1" u="sng" dirty="0"/>
              <a:t>by those fire departments that own the data</a:t>
            </a:r>
            <a:r>
              <a:rPr lang="en-US" sz="1500" i="1" u="sng" dirty="0"/>
              <a:t>.</a:t>
            </a:r>
            <a:r>
              <a:rPr lang="en-US" sz="1500" dirty="0"/>
              <a:t>” </a:t>
            </a:r>
          </a:p>
          <a:p>
            <a:pPr marL="0" indent="0">
              <a:lnSpc>
                <a:spcPct val="120000"/>
              </a:lnSpc>
              <a:buNone/>
            </a:pPr>
            <a:endParaRPr lang="en-US" sz="1500" dirty="0"/>
          </a:p>
          <a:p>
            <a:pPr marL="0" indent="0">
              <a:buNone/>
            </a:pPr>
            <a:r>
              <a:rPr lang="en-US" sz="1500" i="1" dirty="0"/>
              <a:t>Privacy Impact Assessment for the National Fire Incident Reporting System (NFIRS)DHS/FEMA/PIA-044 </a:t>
            </a:r>
          </a:p>
        </p:txBody>
      </p:sp>
      <p:pic>
        <p:nvPicPr>
          <p:cNvPr id="16" name="Audio 15">
            <a:hlinkClick r:id="" action="ppaction://media"/>
            <a:extLst>
              <a:ext uri="{FF2B5EF4-FFF2-40B4-BE49-F238E27FC236}">
                <a16:creationId xmlns:a16="http://schemas.microsoft.com/office/drawing/2014/main" id="{5364E286-B99C-0411-3FF1-16103178E9D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730346350"/>
      </p:ext>
    </p:extLst>
  </p:cSld>
  <p:clrMapOvr>
    <a:masterClrMapping/>
  </p:clrMapOvr>
  <mc:AlternateContent xmlns:mc="http://schemas.openxmlformats.org/markup-compatibility/2006">
    <mc:Choice xmlns:p14="http://schemas.microsoft.com/office/powerpoint/2010/main" Requires="p14">
      <p:transition spd="slow" p14:dur="2000" advTm="23689"/>
    </mc:Choice>
    <mc:Fallback>
      <p:transition spd="slow" advTm="23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A9A78-B859-4EC9-C2E2-783072D78C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8B005-DF26-7ECA-B595-DCBD787B88F7}"/>
              </a:ext>
            </a:extLst>
          </p:cNvPr>
          <p:cNvSpPr>
            <a:spLocks noGrp="1"/>
          </p:cNvSpPr>
          <p:nvPr>
            <p:ph type="title"/>
          </p:nvPr>
        </p:nvSpPr>
        <p:spPr/>
        <p:txBody>
          <a:bodyPr/>
          <a:lstStyle/>
          <a:p>
            <a:r>
              <a:rPr lang="en-US" dirty="0"/>
              <a:t>Communication is Key! </a:t>
            </a:r>
          </a:p>
        </p:txBody>
      </p:sp>
      <p:sp>
        <p:nvSpPr>
          <p:cNvPr id="7" name="Content Placeholder 6">
            <a:extLst>
              <a:ext uri="{FF2B5EF4-FFF2-40B4-BE49-F238E27FC236}">
                <a16:creationId xmlns:a16="http://schemas.microsoft.com/office/drawing/2014/main" id="{7B8EFABE-DBC6-6C1C-88F9-DE4ED88C9CDB}"/>
              </a:ext>
            </a:extLst>
          </p:cNvPr>
          <p:cNvSpPr>
            <a:spLocks noGrp="1"/>
          </p:cNvSpPr>
          <p:nvPr>
            <p:ph idx="13"/>
          </p:nvPr>
        </p:nvSpPr>
        <p:spPr>
          <a:xfrm>
            <a:off x="218632" y="1208805"/>
            <a:ext cx="8706736" cy="3711538"/>
          </a:xfrm>
        </p:spPr>
        <p:txBody>
          <a:bodyPr/>
          <a:lstStyle/>
          <a:p>
            <a:r>
              <a:rPr lang="en-US" sz="2400" b="1" u="sng" dirty="0"/>
              <a:t>NERIS Contacts:</a:t>
            </a:r>
          </a:p>
          <a:p>
            <a:endParaRPr lang="en-US" dirty="0"/>
          </a:p>
          <a:p>
            <a:r>
              <a:rPr lang="en-US" dirty="0">
                <a:hlinkClick r:id="rId5"/>
              </a:rPr>
              <a:t>NERIS.Helpdesk@UL.ORG-</a:t>
            </a:r>
            <a:r>
              <a:rPr lang="en-US" dirty="0"/>
              <a:t> Help Desk (Technical Issues) </a:t>
            </a:r>
          </a:p>
          <a:p>
            <a:r>
              <a:rPr lang="en-US" dirty="0"/>
              <a:t>		-Hours for the Help Desk are 7 days a week- 7am-7pm </a:t>
            </a:r>
          </a:p>
          <a:p>
            <a:r>
              <a:rPr lang="en-US" dirty="0">
                <a:hlinkClick r:id="rId6"/>
              </a:rPr>
              <a:t>Sarah2.brown@wisconsin.gov</a:t>
            </a:r>
            <a:r>
              <a:rPr lang="en-US" dirty="0"/>
              <a:t> </a:t>
            </a:r>
          </a:p>
          <a:p>
            <a:pPr algn="r"/>
            <a:r>
              <a:rPr lang="en-US" dirty="0"/>
              <a:t>-  Sarah Brown DSPS Fire Prevention/Safety &amp; Health</a:t>
            </a:r>
          </a:p>
        </p:txBody>
      </p:sp>
      <p:pic>
        <p:nvPicPr>
          <p:cNvPr id="16" name="Audio 15">
            <a:hlinkClick r:id="" action="ppaction://media"/>
            <a:extLst>
              <a:ext uri="{FF2B5EF4-FFF2-40B4-BE49-F238E27FC236}">
                <a16:creationId xmlns:a16="http://schemas.microsoft.com/office/drawing/2014/main" id="{E3BCE62D-3FBB-58C2-F633-09439F55739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986870934"/>
      </p:ext>
    </p:extLst>
  </p:cSld>
  <p:clrMapOvr>
    <a:masterClrMapping/>
  </p:clrMapOvr>
  <mc:AlternateContent xmlns:mc="http://schemas.openxmlformats.org/markup-compatibility/2006">
    <mc:Choice xmlns:p14="http://schemas.microsoft.com/office/powerpoint/2010/main" Requires="p14">
      <p:transition spd="slow" p14:dur="2000" advTm="8753"/>
    </mc:Choice>
    <mc:Fallback>
      <p:transition spd="slow" advTm="8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E424E-A180-C2F3-4D2F-5E5047F142DD}"/>
              </a:ext>
            </a:extLst>
          </p:cNvPr>
          <p:cNvSpPr>
            <a:spLocks noGrp="1"/>
          </p:cNvSpPr>
          <p:nvPr>
            <p:ph type="title"/>
          </p:nvPr>
        </p:nvSpPr>
        <p:spPr/>
        <p:txBody>
          <a:bodyPr/>
          <a:lstStyle/>
          <a:p>
            <a:r>
              <a:rPr lang="en-US" dirty="0"/>
              <a:t>Important Resources</a:t>
            </a:r>
          </a:p>
        </p:txBody>
      </p:sp>
      <p:sp>
        <p:nvSpPr>
          <p:cNvPr id="7" name="Content Placeholder 6">
            <a:extLst>
              <a:ext uri="{FF2B5EF4-FFF2-40B4-BE49-F238E27FC236}">
                <a16:creationId xmlns:a16="http://schemas.microsoft.com/office/drawing/2014/main" id="{3D1B9EB6-AB66-16B8-B40D-04CE49A850D8}"/>
              </a:ext>
            </a:extLst>
          </p:cNvPr>
          <p:cNvSpPr>
            <a:spLocks noGrp="1"/>
          </p:cNvSpPr>
          <p:nvPr>
            <p:ph idx="13"/>
          </p:nvPr>
        </p:nvSpPr>
        <p:spPr>
          <a:xfrm>
            <a:off x="218632" y="1208805"/>
            <a:ext cx="6672025" cy="672454"/>
          </a:xfrm>
        </p:spPr>
        <p:txBody>
          <a:bodyPr/>
          <a:lstStyle/>
          <a:p>
            <a:pPr marL="342900" indent="-342900">
              <a:buFont typeface="Arial" panose="020B0604020202020204" pitchFamily="34" charset="0"/>
              <a:buChar char="•"/>
            </a:pPr>
            <a:r>
              <a:rPr lang="en-US" sz="2800" dirty="0"/>
              <a:t>NERIS URL- </a:t>
            </a:r>
            <a:r>
              <a:rPr lang="en-US" sz="2800" dirty="0">
                <a:solidFill>
                  <a:schemeClr val="tx1"/>
                </a:solidFill>
                <a:hlinkClick r:id="rId6">
                  <a:extLst>
                    <a:ext uri="{A12FA001-AC4F-418D-AE19-62706E023703}">
                      <ahyp:hlinkClr xmlns:ahyp="http://schemas.microsoft.com/office/drawing/2018/hyperlinkcolor" val="tx"/>
                    </a:ext>
                  </a:extLst>
                </a:hlinkClick>
              </a:rPr>
              <a:t>https://neris.fsri.org/</a:t>
            </a:r>
            <a:r>
              <a:rPr lang="en-US" sz="2800" dirty="0">
                <a:solidFill>
                  <a:schemeClr val="tx1"/>
                </a:solidFill>
              </a:rPr>
              <a:t> </a:t>
            </a:r>
          </a:p>
          <a:p>
            <a:pPr marL="342900" indent="-342900">
              <a:buFont typeface="Arial" panose="020B0604020202020204" pitchFamily="34" charset="0"/>
              <a:buChar char="•"/>
            </a:pPr>
            <a:endParaRPr lang="en-US" dirty="0"/>
          </a:p>
          <a:p>
            <a:endParaRPr lang="en-US" dirty="0"/>
          </a:p>
        </p:txBody>
      </p:sp>
      <p:sp>
        <p:nvSpPr>
          <p:cNvPr id="9" name="TextBox 8">
            <a:extLst>
              <a:ext uri="{FF2B5EF4-FFF2-40B4-BE49-F238E27FC236}">
                <a16:creationId xmlns:a16="http://schemas.microsoft.com/office/drawing/2014/main" id="{CEB82186-CC02-2EDB-A06B-041C2482404C}"/>
              </a:ext>
            </a:extLst>
          </p:cNvPr>
          <p:cNvSpPr txBox="1"/>
          <p:nvPr/>
        </p:nvSpPr>
        <p:spPr>
          <a:xfrm>
            <a:off x="49444" y="1783884"/>
            <a:ext cx="5627914" cy="73866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accent5"/>
                </a:solidFill>
              </a:rPr>
              <a:t>About NERIS</a:t>
            </a:r>
          </a:p>
          <a:p>
            <a:pPr marL="742950" lvl="1" indent="-285750">
              <a:buFont typeface="Arial" panose="020B0604020202020204" pitchFamily="34" charset="0"/>
              <a:buChar char="•"/>
            </a:pPr>
            <a:r>
              <a:rPr lang="en-US" dirty="0"/>
              <a:t>Onboarding, FAQs &amp; Integration Partners</a:t>
            </a:r>
          </a:p>
        </p:txBody>
      </p:sp>
      <p:sp>
        <p:nvSpPr>
          <p:cNvPr id="10" name="TextBox 9">
            <a:extLst>
              <a:ext uri="{FF2B5EF4-FFF2-40B4-BE49-F238E27FC236}">
                <a16:creationId xmlns:a16="http://schemas.microsoft.com/office/drawing/2014/main" id="{6C2DF548-3670-476D-42E9-528EEF98DAD5}"/>
              </a:ext>
            </a:extLst>
          </p:cNvPr>
          <p:cNvSpPr txBox="1"/>
          <p:nvPr/>
        </p:nvSpPr>
        <p:spPr>
          <a:xfrm>
            <a:off x="1278449" y="2506058"/>
            <a:ext cx="7865551" cy="738664"/>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schemeClr val="accent5"/>
                </a:solidFill>
              </a:rPr>
              <a:t>Resources</a:t>
            </a:r>
            <a:endParaRPr lang="en-US" sz="2400" dirty="0"/>
          </a:p>
          <a:p>
            <a:pPr marL="742950" lvl="1" indent="-285750">
              <a:buFont typeface="Arial" panose="020B0604020202020204" pitchFamily="34" charset="0"/>
              <a:buChar char="•"/>
            </a:pPr>
            <a:r>
              <a:rPr lang="en-US" dirty="0"/>
              <a:t>Resource Hub, Technical &amp; User References, Videos &amp; Data Dictionary</a:t>
            </a:r>
          </a:p>
        </p:txBody>
      </p:sp>
      <p:sp>
        <p:nvSpPr>
          <p:cNvPr id="11" name="TextBox 10">
            <a:extLst>
              <a:ext uri="{FF2B5EF4-FFF2-40B4-BE49-F238E27FC236}">
                <a16:creationId xmlns:a16="http://schemas.microsoft.com/office/drawing/2014/main" id="{9E73C85B-BEC0-FA03-5197-EAB651671E30}"/>
              </a:ext>
            </a:extLst>
          </p:cNvPr>
          <p:cNvSpPr txBox="1"/>
          <p:nvPr/>
        </p:nvSpPr>
        <p:spPr>
          <a:xfrm>
            <a:off x="43398" y="3248655"/>
            <a:ext cx="2820003" cy="1015663"/>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schemeClr val="accent5"/>
                </a:solidFill>
              </a:rPr>
              <a:t>Updates</a:t>
            </a:r>
          </a:p>
          <a:p>
            <a:pPr marL="742950" lvl="1" indent="-285750">
              <a:buFont typeface="Arial" panose="020B0604020202020204" pitchFamily="34" charset="0"/>
              <a:buChar char="•"/>
            </a:pPr>
            <a:r>
              <a:rPr lang="en-US" dirty="0"/>
              <a:t>SIREN!  NERIS Blog</a:t>
            </a:r>
          </a:p>
          <a:p>
            <a:pPr lvl="1"/>
            <a:endParaRPr lang="en-US" dirty="0"/>
          </a:p>
        </p:txBody>
      </p:sp>
      <p:sp>
        <p:nvSpPr>
          <p:cNvPr id="12" name="TextBox 11">
            <a:extLst>
              <a:ext uri="{FF2B5EF4-FFF2-40B4-BE49-F238E27FC236}">
                <a16:creationId xmlns:a16="http://schemas.microsoft.com/office/drawing/2014/main" id="{82E68EBC-E829-E99D-EC81-5D62200E372C}"/>
              </a:ext>
            </a:extLst>
          </p:cNvPr>
          <p:cNvSpPr txBox="1"/>
          <p:nvPr/>
        </p:nvSpPr>
        <p:spPr>
          <a:xfrm>
            <a:off x="3235416" y="3345815"/>
            <a:ext cx="2673168" cy="1292662"/>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schemeClr val="accent5"/>
                </a:solidFill>
              </a:rPr>
              <a:t>Connect </a:t>
            </a:r>
          </a:p>
          <a:p>
            <a:pPr marL="742950" lvl="1" indent="-285750">
              <a:buFont typeface="Arial" panose="020B0604020202020204" pitchFamily="34" charset="0"/>
              <a:buChar char="•"/>
            </a:pPr>
            <a:r>
              <a:rPr lang="en-US" dirty="0"/>
              <a:t>Upcoming Events</a:t>
            </a:r>
          </a:p>
          <a:p>
            <a:pPr marL="742950" lvl="1" indent="-285750">
              <a:buFont typeface="Arial" panose="020B0604020202020204" pitchFamily="34" charset="0"/>
              <a:buChar char="•"/>
            </a:pPr>
            <a:r>
              <a:rPr lang="en-US" dirty="0"/>
              <a:t>Contact Us</a:t>
            </a:r>
          </a:p>
          <a:p>
            <a:pPr marL="742950" lvl="1" indent="-285750">
              <a:buFont typeface="Arial" panose="020B0604020202020204" pitchFamily="34" charset="0"/>
              <a:buChar char="•"/>
            </a:pPr>
            <a:endParaRPr lang="en-US" dirty="0"/>
          </a:p>
        </p:txBody>
      </p:sp>
      <p:sp>
        <p:nvSpPr>
          <p:cNvPr id="13" name="TextBox 12">
            <a:extLst>
              <a:ext uri="{FF2B5EF4-FFF2-40B4-BE49-F238E27FC236}">
                <a16:creationId xmlns:a16="http://schemas.microsoft.com/office/drawing/2014/main" id="{A8C0FC50-3ED7-8427-E5D6-11B7B4A81193}"/>
              </a:ext>
            </a:extLst>
          </p:cNvPr>
          <p:cNvSpPr txBox="1"/>
          <p:nvPr/>
        </p:nvSpPr>
        <p:spPr>
          <a:xfrm>
            <a:off x="6489170" y="3398489"/>
            <a:ext cx="1960793" cy="738664"/>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schemeClr val="accent5"/>
                </a:solidFill>
              </a:rPr>
              <a:t>Support</a:t>
            </a:r>
          </a:p>
          <a:p>
            <a:pPr marL="742950" lvl="1" indent="-285750">
              <a:buFont typeface="Arial" panose="020B0604020202020204" pitchFamily="34" charset="0"/>
              <a:buChar char="•"/>
            </a:pPr>
            <a:r>
              <a:rPr lang="en-US" dirty="0"/>
              <a:t>Help Desk</a:t>
            </a:r>
          </a:p>
        </p:txBody>
      </p:sp>
      <p:sp>
        <p:nvSpPr>
          <p:cNvPr id="17" name="Rectangle 16">
            <a:extLst>
              <a:ext uri="{FF2B5EF4-FFF2-40B4-BE49-F238E27FC236}">
                <a16:creationId xmlns:a16="http://schemas.microsoft.com/office/drawing/2014/main" id="{A5BC2664-A211-7100-44A2-043E8B30B766}"/>
              </a:ext>
            </a:extLst>
          </p:cNvPr>
          <p:cNvSpPr/>
          <p:nvPr/>
        </p:nvSpPr>
        <p:spPr>
          <a:xfrm>
            <a:off x="6672025" y="1120007"/>
            <a:ext cx="2253343"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solidFill>
              </a:rPr>
              <a:t>Sign in</a:t>
            </a:r>
          </a:p>
        </p:txBody>
      </p:sp>
      <p:pic>
        <p:nvPicPr>
          <p:cNvPr id="22" name="Audio 21">
            <a:hlinkClick r:id="" action="ppaction://media"/>
            <a:extLst>
              <a:ext uri="{FF2B5EF4-FFF2-40B4-BE49-F238E27FC236}">
                <a16:creationId xmlns:a16="http://schemas.microsoft.com/office/drawing/2014/main" id="{E025B4E5-8967-6FFB-E7BB-9F1C4EC29F9C}"/>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76563" t="-76563" r="-76563" b="-76563"/>
          <a:stretch>
            <a:fillRect/>
          </a:stretch>
        </p:blipFill>
        <p:spPr>
          <a:xfrm>
            <a:off x="7539228" y="3538728"/>
            <a:ext cx="1543050" cy="1543050"/>
          </a:xfrm>
          <a:prstGeom prst="ellipse">
            <a:avLst/>
          </a:prstGeom>
        </p:spPr>
      </p:pic>
    </p:spTree>
    <p:custDataLst>
      <p:tags r:id="rId1"/>
    </p:custDataLst>
    <p:extLst>
      <p:ext uri="{BB962C8B-B14F-4D97-AF65-F5344CB8AC3E}">
        <p14:creationId xmlns:p14="http://schemas.microsoft.com/office/powerpoint/2010/main" val="1054071899"/>
      </p:ext>
    </p:extLst>
  </p:cSld>
  <p:clrMapOvr>
    <a:masterClrMapping/>
  </p:clrMapOvr>
  <mc:AlternateContent xmlns:mc="http://schemas.openxmlformats.org/markup-compatibility/2006">
    <mc:Choice xmlns:p14="http://schemas.microsoft.com/office/powerpoint/2010/main" Requires="p14">
      <p:transition spd="slow" p14:dur="2000" advTm="46322"/>
    </mc:Choice>
    <mc:Fallback>
      <p:transition spd="slow" advTm="46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par>
                          <p:cTn id="15" fill="hold">
                            <p:stCondLst>
                              <p:cond delay="500"/>
                            </p:stCondLst>
                            <p:childTnLst>
                              <p:par>
                                <p:cTn id="16" presetID="14" presetClass="entr" presetSubtype="10" fill="hold" grpId="0" nodeType="afterEffect">
                                  <p:stCondLst>
                                    <p:cond delay="200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childTnLst>
                          </p:cTn>
                        </p:par>
                        <p:par>
                          <p:cTn id="19" fill="hold">
                            <p:stCondLst>
                              <p:cond delay="3000"/>
                            </p:stCondLst>
                            <p:childTnLst>
                              <p:par>
                                <p:cTn id="20" presetID="14" presetClass="entr" presetSubtype="10" fill="hold" grpId="0" nodeType="afterEffect">
                                  <p:stCondLst>
                                    <p:cond delay="200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par>
                          <p:cTn id="23" fill="hold">
                            <p:stCondLst>
                              <p:cond delay="5500"/>
                            </p:stCondLst>
                            <p:childTnLst>
                              <p:par>
                                <p:cTn id="24" presetID="14" presetClass="entr" presetSubtype="10" fill="hold" grpId="0" nodeType="afterEffect">
                                  <p:stCondLst>
                                    <p:cond delay="2000"/>
                                  </p:stCondLst>
                                  <p:childTnLst>
                                    <p:set>
                                      <p:cBhvr>
                                        <p:cTn id="25" dur="1" fill="hold">
                                          <p:stCondLst>
                                            <p:cond delay="0"/>
                                          </p:stCondLst>
                                        </p:cTn>
                                        <p:tgtEl>
                                          <p:spTgt spid="12"/>
                                        </p:tgtEl>
                                        <p:attrNameLst>
                                          <p:attrName>style.visibility</p:attrName>
                                        </p:attrNameLst>
                                      </p:cBhvr>
                                      <p:to>
                                        <p:strVal val="visible"/>
                                      </p:to>
                                    </p:set>
                                    <p:animEffect transition="in" filter="randombar(horizontal)">
                                      <p:cBhvr>
                                        <p:cTn id="26" dur="500"/>
                                        <p:tgtEl>
                                          <p:spTgt spid="12"/>
                                        </p:tgtEl>
                                      </p:cBhvr>
                                    </p:animEffect>
                                  </p:childTnLst>
                                </p:cTn>
                              </p:par>
                            </p:childTnLst>
                          </p:cTn>
                        </p:par>
                        <p:par>
                          <p:cTn id="27" fill="hold">
                            <p:stCondLst>
                              <p:cond delay="8000"/>
                            </p:stCondLst>
                            <p:childTnLst>
                              <p:par>
                                <p:cTn id="28" presetID="14" presetClass="entr" presetSubtype="10" fill="hold" grpId="0" nodeType="afterEffect">
                                  <p:stCondLst>
                                    <p:cond delay="200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childTnLst>
                          </p:cTn>
                        </p:par>
                        <p:par>
                          <p:cTn id="31" fill="hold">
                            <p:stCondLst>
                              <p:cond delay="10500"/>
                            </p:stCondLst>
                            <p:childTnLst>
                              <p:par>
                                <p:cTn id="32" presetID="53" presetClass="entr" presetSubtype="16" fill="hold" grpId="0" nodeType="afterEffect">
                                  <p:stCondLst>
                                    <p:cond delay="3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2"/>
                </p:tgtEl>
              </p:cMediaNode>
            </p:audio>
          </p:childTnLst>
        </p:cTn>
      </p:par>
    </p:tnLst>
    <p:bldLst>
      <p:bldP spid="7" grpId="0" build="p"/>
      <p:bldP spid="9" grpId="0"/>
      <p:bldP spid="10" grpId="0"/>
      <p:bldP spid="11" grpId="0"/>
      <p:bldP spid="12" grpId="0"/>
      <p:bldP spid="13" grpId="0"/>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23BD-96ED-8E99-6A92-BC1408729C6C}"/>
              </a:ext>
            </a:extLst>
          </p:cNvPr>
          <p:cNvSpPr>
            <a:spLocks noGrp="1"/>
          </p:cNvSpPr>
          <p:nvPr>
            <p:ph type="ctrTitle"/>
          </p:nvPr>
        </p:nvSpPr>
        <p:spPr/>
        <p:txBody>
          <a:bodyPr anchor="ctr"/>
          <a:lstStyle/>
          <a:p>
            <a:r>
              <a:rPr lang="en-US" dirty="0"/>
              <a:t>Thank you.</a:t>
            </a:r>
          </a:p>
        </p:txBody>
      </p:sp>
      <p:pic>
        <p:nvPicPr>
          <p:cNvPr id="4" name="Picture 3">
            <a:extLst>
              <a:ext uri="{FF2B5EF4-FFF2-40B4-BE49-F238E27FC236}">
                <a16:creationId xmlns:a16="http://schemas.microsoft.com/office/drawing/2014/main" id="{90AC6517-43C7-1E55-77D8-2929D281A0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09590" y="5472510"/>
            <a:ext cx="3998361" cy="412756"/>
          </a:xfrm>
          <a:prstGeom prst="rect">
            <a:avLst/>
          </a:prstGeom>
        </p:spPr>
      </p:pic>
    </p:spTree>
    <p:extLst>
      <p:ext uri="{BB962C8B-B14F-4D97-AF65-F5344CB8AC3E}">
        <p14:creationId xmlns:p14="http://schemas.microsoft.com/office/powerpoint/2010/main" val="21793114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2|18.3|7.1"/>
</p:tagLst>
</file>

<file path=ppt/tags/tag2.xml><?xml version="1.0" encoding="utf-8"?>
<p:tagLst xmlns:a="http://schemas.openxmlformats.org/drawingml/2006/main" xmlns:r="http://schemas.openxmlformats.org/officeDocument/2006/relationships" xmlns:p="http://schemas.openxmlformats.org/presentationml/2006/main">
  <p:tag name="TIMING" val="|9.6"/>
</p:tagLst>
</file>

<file path=ppt/tags/tag3.xml><?xml version="1.0" encoding="utf-8"?>
<p:tagLst xmlns:a="http://schemas.openxmlformats.org/drawingml/2006/main" xmlns:r="http://schemas.openxmlformats.org/officeDocument/2006/relationships" xmlns:p="http://schemas.openxmlformats.org/presentationml/2006/main">
  <p:tag name="TIMING" val="|13.5"/>
</p:tagLst>
</file>

<file path=ppt/theme/theme1.xml><?xml version="1.0" encoding="utf-8"?>
<a:theme xmlns:a="http://schemas.openxmlformats.org/drawingml/2006/main" name="Office Theme">
  <a:themeElements>
    <a:clrScheme name="NERIS">
      <a:dk1>
        <a:srgbClr val="9A1E22"/>
      </a:dk1>
      <a:lt1>
        <a:srgbClr val="232F6B"/>
      </a:lt1>
      <a:dk2>
        <a:srgbClr val="202757"/>
      </a:dk2>
      <a:lt2>
        <a:srgbClr val="E8E8E8"/>
      </a:lt2>
      <a:accent1>
        <a:srgbClr val="495281"/>
      </a:accent1>
      <a:accent2>
        <a:srgbClr val="6E739A"/>
      </a:accent2>
      <a:accent3>
        <a:srgbClr val="AB4247"/>
      </a:accent3>
      <a:accent4>
        <a:srgbClr val="BB686C"/>
      </a:accent4>
      <a:accent5>
        <a:srgbClr val="000000"/>
      </a:accent5>
      <a:accent6>
        <a:srgbClr val="FFFFFF"/>
      </a:accent6>
      <a:hlink>
        <a:srgbClr val="911B20"/>
      </a:hlink>
      <a:folHlink>
        <a:srgbClr val="CFD7D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NERIS">
      <a:dk1>
        <a:srgbClr val="9A1E22"/>
      </a:dk1>
      <a:lt1>
        <a:srgbClr val="232F6B"/>
      </a:lt1>
      <a:dk2>
        <a:srgbClr val="202757"/>
      </a:dk2>
      <a:lt2>
        <a:srgbClr val="E8E8E8"/>
      </a:lt2>
      <a:accent1>
        <a:srgbClr val="495281"/>
      </a:accent1>
      <a:accent2>
        <a:srgbClr val="6E739A"/>
      </a:accent2>
      <a:accent3>
        <a:srgbClr val="AB4247"/>
      </a:accent3>
      <a:accent4>
        <a:srgbClr val="BB686C"/>
      </a:accent4>
      <a:accent5>
        <a:srgbClr val="000000"/>
      </a:accent5>
      <a:accent6>
        <a:srgbClr val="FFFFFF"/>
      </a:accent6>
      <a:hlink>
        <a:srgbClr val="911B20"/>
      </a:hlink>
      <a:folHlink>
        <a:srgbClr val="CFD7D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NERIS">
      <a:dk1>
        <a:srgbClr val="9A1E22"/>
      </a:dk1>
      <a:lt1>
        <a:srgbClr val="232F6B"/>
      </a:lt1>
      <a:dk2>
        <a:srgbClr val="202757"/>
      </a:dk2>
      <a:lt2>
        <a:srgbClr val="E8E8E8"/>
      </a:lt2>
      <a:accent1>
        <a:srgbClr val="495281"/>
      </a:accent1>
      <a:accent2>
        <a:srgbClr val="6E739A"/>
      </a:accent2>
      <a:accent3>
        <a:srgbClr val="AB4247"/>
      </a:accent3>
      <a:accent4>
        <a:srgbClr val="BB686C"/>
      </a:accent4>
      <a:accent5>
        <a:srgbClr val="000000"/>
      </a:accent5>
      <a:accent6>
        <a:srgbClr val="FFFFFF"/>
      </a:accent6>
      <a:hlink>
        <a:srgbClr val="911B20"/>
      </a:hlink>
      <a:folHlink>
        <a:srgbClr val="CFD7D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NERIS">
      <a:dk1>
        <a:srgbClr val="9A1E22"/>
      </a:dk1>
      <a:lt1>
        <a:srgbClr val="232F6B"/>
      </a:lt1>
      <a:dk2>
        <a:srgbClr val="202757"/>
      </a:dk2>
      <a:lt2>
        <a:srgbClr val="E8E8E8"/>
      </a:lt2>
      <a:accent1>
        <a:srgbClr val="495281"/>
      </a:accent1>
      <a:accent2>
        <a:srgbClr val="6E739A"/>
      </a:accent2>
      <a:accent3>
        <a:srgbClr val="AB4247"/>
      </a:accent3>
      <a:accent4>
        <a:srgbClr val="BB686C"/>
      </a:accent4>
      <a:accent5>
        <a:srgbClr val="000000"/>
      </a:accent5>
      <a:accent6>
        <a:srgbClr val="FFFFFF"/>
      </a:accent6>
      <a:hlink>
        <a:srgbClr val="911B20"/>
      </a:hlink>
      <a:folHlink>
        <a:srgbClr val="CFD7D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Custom Design">
  <a:themeElements>
    <a:clrScheme name="NERIS">
      <a:dk1>
        <a:srgbClr val="000000"/>
      </a:dk1>
      <a:lt1>
        <a:srgbClr val="FFFFFF"/>
      </a:lt1>
      <a:dk2>
        <a:srgbClr val="1F497D"/>
      </a:dk2>
      <a:lt2>
        <a:srgbClr val="EEECE1"/>
      </a:lt2>
      <a:accent1>
        <a:srgbClr val="232A51"/>
      </a:accent1>
      <a:accent2>
        <a:srgbClr val="383F71"/>
      </a:accent2>
      <a:accent3>
        <a:srgbClr val="473E67"/>
      </a:accent3>
      <a:accent4>
        <a:srgbClr val="78374E"/>
      </a:accent4>
      <a:accent5>
        <a:srgbClr val="8F353F"/>
      </a:accent5>
      <a:accent6>
        <a:srgbClr val="872227"/>
      </a:accent6>
      <a:hlink>
        <a:srgbClr val="3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9B479DE97358D43AEB72738EE1F2D08" ma:contentTypeVersion="3" ma:contentTypeDescription="Create a new document." ma:contentTypeScope="" ma:versionID="eb44dccf92ba7c8ead127d1496b442f0">
  <xsd:schema xmlns:xsd="http://www.w3.org/2001/XMLSchema" xmlns:xs="http://www.w3.org/2001/XMLSchema" xmlns:p="http://schemas.microsoft.com/office/2006/metadata/properties" xmlns:ns1="http://schemas.microsoft.com/sharepoint/v3" xmlns:ns2="10f2cb44-b37d-4693-a5c3-140ab663d372" xmlns:ns3="fb82bcdf-ea63-4554-99e3-e15ccd87b479" targetNamespace="http://schemas.microsoft.com/office/2006/metadata/properties" ma:root="true" ma:fieldsID="b0e4693df5212f7218ce4878808b61d6" ns1:_="" ns2:_="" ns3:_="">
    <xsd:import namespace="http://schemas.microsoft.com/sharepoint/v3"/>
    <xsd:import namespace="10f2cb44-b37d-4693-a5c3-140ab663d372"/>
    <xsd:import namespace="fb82bcdf-ea63-4554-99e3-e15ccd87b479"/>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0f2cb44-b37d-4693-a5c3-140ab663d372"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b82bcdf-ea63-4554-99e3-e15ccd87b479"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7729C80-724E-4DA2-BC2A-31C950380819}">
  <ds:schemaRefs>
    <ds:schemaRef ds:uri="http://schemas.microsoft.com/office/2006/metadata/properties"/>
    <ds:schemaRef ds:uri="http://schemas.microsoft.com/office/infopath/2007/PartnerControls"/>
    <ds:schemaRef ds:uri="ffe024bc-46d5-4e60-b285-7f70aa47206a"/>
    <ds:schemaRef ds:uri="f09aad8d-c246-474a-bba4-68c5eafecba1"/>
  </ds:schemaRefs>
</ds:datastoreItem>
</file>

<file path=customXml/itemProps2.xml><?xml version="1.0" encoding="utf-8"?>
<ds:datastoreItem xmlns:ds="http://schemas.openxmlformats.org/officeDocument/2006/customXml" ds:itemID="{1E021E6C-4462-44D2-8DD3-0884D0A03D39}"/>
</file>

<file path=customXml/itemProps3.xml><?xml version="1.0" encoding="utf-8"?>
<ds:datastoreItem xmlns:ds="http://schemas.openxmlformats.org/officeDocument/2006/customXml" ds:itemID="{F73D8384-08AD-479A-9236-17A627DA8EB7}">
  <ds:schemaRefs>
    <ds:schemaRef ds:uri="http://schemas.microsoft.com/sharepoint/v3/contenttype/forms"/>
  </ds:schemaRefs>
</ds:datastoreItem>
</file>

<file path=customXml/itemProps4.xml><?xml version="1.0" encoding="utf-8"?>
<ds:datastoreItem xmlns:ds="http://schemas.openxmlformats.org/officeDocument/2006/customXml" ds:itemID="{33A6AA15-053D-4CA7-A5EF-1EE24674DD21}"/>
</file>

<file path=docMetadata/LabelInfo.xml><?xml version="1.0" encoding="utf-8"?>
<clbl:labelList xmlns:clbl="http://schemas.microsoft.com/office/2020/mipLabelMetadata">
  <clbl:label id="{f4e2d11c-fae4-453b-b6c0-2964663779aa}" enabled="0" method="" siteId="{f4e2d11c-fae4-453b-b6c0-2964663779aa}" removed="1"/>
</clbl:labelList>
</file>

<file path=docProps/app.xml><?xml version="1.0" encoding="utf-8"?>
<Properties xmlns="http://schemas.openxmlformats.org/officeDocument/2006/extended-properties" xmlns:vt="http://schemas.openxmlformats.org/officeDocument/2006/docPropsVTypes">
  <Template>Office Theme</Template>
  <TotalTime>24891</TotalTime>
  <Words>3235</Words>
  <Application>Microsoft Office PowerPoint</Application>
  <PresentationFormat>On-screen Show (16:9)</PresentationFormat>
  <Paragraphs>305</Paragraphs>
  <Slides>27</Slides>
  <Notes>25</Notes>
  <HiddenSlides>0</HiddenSlides>
  <MMClips>26</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27</vt:i4>
      </vt:variant>
    </vt:vector>
  </HeadingPairs>
  <TitlesOfParts>
    <vt:vector size="37" baseType="lpstr">
      <vt:lpstr>Aptos</vt:lpstr>
      <vt:lpstr>Arial</vt:lpstr>
      <vt:lpstr>Calibri</vt:lpstr>
      <vt:lpstr>Inter</vt:lpstr>
      <vt:lpstr>Open Sans</vt:lpstr>
      <vt:lpstr>Office Theme</vt:lpstr>
      <vt:lpstr>2_Office Theme</vt:lpstr>
      <vt:lpstr>1_Office Theme</vt:lpstr>
      <vt:lpstr>3_Office Theme</vt:lpstr>
      <vt:lpstr>1_Custom Design</vt:lpstr>
      <vt:lpstr>National Emergency Response Information System Overview  Fall 2025 </vt:lpstr>
      <vt:lpstr>Table of Contents</vt:lpstr>
      <vt:lpstr>NFIRS History &amp;  What is NERIS and Why Do We Need it!</vt:lpstr>
      <vt:lpstr>Legacy System NFIRS</vt:lpstr>
      <vt:lpstr>Is Change Needed?       </vt:lpstr>
      <vt:lpstr>PowerPoint Presentation</vt:lpstr>
      <vt:lpstr>Key Features and Benefits of NERIS</vt:lpstr>
      <vt:lpstr>Data-Driven Leadership: A New Era for the Fire Service</vt:lpstr>
      <vt:lpstr>Optimizing Risk &amp; Resource Alignment</vt:lpstr>
      <vt:lpstr>Data Integration</vt:lpstr>
      <vt:lpstr>NERIS Analytics: Immediate Insights</vt:lpstr>
      <vt:lpstr>What Improvements  will NERIS Offer?</vt:lpstr>
      <vt:lpstr>PowerPoint Presentation</vt:lpstr>
      <vt:lpstr>Onboarding for Local Fire Departments</vt:lpstr>
      <vt:lpstr>NERIS Onboarding</vt:lpstr>
      <vt:lpstr>Vendor Readiness</vt:lpstr>
      <vt:lpstr>Vendor Integrations by the #’s </vt:lpstr>
      <vt:lpstr>NERIS Onboarding  Checklist</vt:lpstr>
      <vt:lpstr>NERIS Ready: 2025</vt:lpstr>
      <vt:lpstr>2025 Onboarding Schedule</vt:lpstr>
      <vt:lpstr>NFIRS Sunset</vt:lpstr>
      <vt:lpstr>NFIRS Sunset Basics</vt:lpstr>
      <vt:lpstr>NFIRS Sunset Essentials</vt:lpstr>
      <vt:lpstr>NFIRS Data Ownership</vt:lpstr>
      <vt:lpstr>Communication is Key! </vt:lpstr>
      <vt:lpstr>Important Resources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Ryan Boser</dc:creator>
  <cp:lastModifiedBy>Brown, Sarah - DSPS</cp:lastModifiedBy>
  <cp:revision>71</cp:revision>
  <dcterms:created xsi:type="dcterms:W3CDTF">2025-03-11T20:59:30Z</dcterms:created>
  <dcterms:modified xsi:type="dcterms:W3CDTF">2026-03-05T21:00:56Z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0x010100E9B479DE97358D43AEB72738EE1F2D08</vt:lpwstr>
  </property>
  <property fmtid="{D5CDD505-2E9C-101B-9397-08002B2CF9AE}" pid="3" name="MediaServiceImageTags">
    <vt:lpwstr/>
  </property>
</Properties>
</file>