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mp4" ContentType="video/mp4"/>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entation.xml" ContentType="application/vnd.ms-powerpoint.presentation.macroEnabled.main+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slideMasters/slideMaster1.xml" ContentType="application/vnd.openxmlformats-officedocument.presentationml.slideMaster+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tags/tag1.xml" ContentType="application/vnd.openxmlformats-officedocument.presentationml.tags+xml"/>
  <Override PartName="/customXml/itemProps4.xml" ContentType="application/vnd.openxmlformats-officedocument.customXml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26"/>
  </p:notesMasterIdLst>
  <p:sldIdLst>
    <p:sldId id="445" r:id="rId5"/>
    <p:sldId id="453" r:id="rId6"/>
    <p:sldId id="454" r:id="rId7"/>
    <p:sldId id="464" r:id="rId8"/>
    <p:sldId id="466" r:id="rId9"/>
    <p:sldId id="446" r:id="rId10"/>
    <p:sldId id="452" r:id="rId11"/>
    <p:sldId id="448" r:id="rId12"/>
    <p:sldId id="449" r:id="rId13"/>
    <p:sldId id="460" r:id="rId14"/>
    <p:sldId id="459" r:id="rId15"/>
    <p:sldId id="458" r:id="rId16"/>
    <p:sldId id="450" r:id="rId17"/>
    <p:sldId id="456" r:id="rId18"/>
    <p:sldId id="465" r:id="rId19"/>
    <p:sldId id="461" r:id="rId20"/>
    <p:sldId id="451" r:id="rId21"/>
    <p:sldId id="462" r:id="rId22"/>
    <p:sldId id="463" r:id="rId23"/>
    <p:sldId id="380" r:id="rId24"/>
    <p:sldId id="379"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C1C1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786" autoAdjust="0"/>
    <p:restoredTop sz="67191" autoAdjust="0"/>
  </p:normalViewPr>
  <p:slideViewPr>
    <p:cSldViewPr snapToGrid="0" snapToObjects="1">
      <p:cViewPr varScale="1">
        <p:scale>
          <a:sx n="74" d="100"/>
          <a:sy n="74" d="100"/>
        </p:scale>
        <p:origin x="2004" y="66"/>
      </p:cViewPr>
      <p:guideLst/>
    </p:cSldViewPr>
  </p:slideViewPr>
  <p:outlineViewPr>
    <p:cViewPr>
      <p:scale>
        <a:sx n="33" d="100"/>
        <a:sy n="33" d="100"/>
      </p:scale>
      <p:origin x="0" y="0"/>
    </p:cViewPr>
  </p:outlineViewPr>
  <p:notesTextViewPr>
    <p:cViewPr>
      <p:scale>
        <a:sx n="200" d="100"/>
        <a:sy n="2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customXml" Target="../customXml/item4.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dre, Aaron - DSPS" userId="c5fbefb0-cb10-4480-b671-d5ce51273e2c" providerId="ADAL" clId="{AEA8E648-FF10-49C2-AF92-737DA8D2BCB2}"/>
    <pc:docChg chg="custSel addSld delSld modSld">
      <pc:chgData name="Andre, Aaron - DSPS" userId="c5fbefb0-cb10-4480-b671-d5ce51273e2c" providerId="ADAL" clId="{AEA8E648-FF10-49C2-AF92-737DA8D2BCB2}" dt="2025-07-09T20:31:58.455" v="33" actId="1076"/>
      <pc:docMkLst>
        <pc:docMk/>
      </pc:docMkLst>
      <pc:sldChg chg="del">
        <pc:chgData name="Andre, Aaron - DSPS" userId="c5fbefb0-cb10-4480-b671-d5ce51273e2c" providerId="ADAL" clId="{AEA8E648-FF10-49C2-AF92-737DA8D2BCB2}" dt="2025-07-09T18:12:28.873" v="0" actId="47"/>
        <pc:sldMkLst>
          <pc:docMk/>
          <pc:sldMk cId="2741241336" sldId="377"/>
        </pc:sldMkLst>
      </pc:sldChg>
      <pc:sldChg chg="addSp delSp modSp mod">
        <pc:chgData name="Andre, Aaron - DSPS" userId="c5fbefb0-cb10-4480-b671-d5ce51273e2c" providerId="ADAL" clId="{AEA8E648-FF10-49C2-AF92-737DA8D2BCB2}" dt="2025-07-09T18:15:45.528" v="10" actId="1076"/>
        <pc:sldMkLst>
          <pc:docMk/>
          <pc:sldMk cId="1538729341" sldId="446"/>
        </pc:sldMkLst>
        <pc:spChg chg="del">
          <ac:chgData name="Andre, Aaron - DSPS" userId="c5fbefb0-cb10-4480-b671-d5ce51273e2c" providerId="ADAL" clId="{AEA8E648-FF10-49C2-AF92-737DA8D2BCB2}" dt="2025-07-09T18:15:21.710" v="1" actId="22"/>
          <ac:spMkLst>
            <pc:docMk/>
            <pc:sldMk cId="1538729341" sldId="446"/>
            <ac:spMk id="3" creationId="{32E4FFC2-BDAA-3353-A470-2BBFCF5E35F8}"/>
          </ac:spMkLst>
        </pc:spChg>
        <pc:spChg chg="del">
          <ac:chgData name="Andre, Aaron - DSPS" userId="c5fbefb0-cb10-4480-b671-d5ce51273e2c" providerId="ADAL" clId="{AEA8E648-FF10-49C2-AF92-737DA8D2BCB2}" dt="2025-07-09T18:15:27.518" v="2" actId="478"/>
          <ac:spMkLst>
            <pc:docMk/>
            <pc:sldMk cId="1538729341" sldId="446"/>
            <ac:spMk id="4" creationId="{5C796DB4-0356-5469-7E0A-CE046B234D22}"/>
          </ac:spMkLst>
        </pc:spChg>
        <pc:picChg chg="add mod ord">
          <ac:chgData name="Andre, Aaron - DSPS" userId="c5fbefb0-cb10-4480-b671-d5ce51273e2c" providerId="ADAL" clId="{AEA8E648-FF10-49C2-AF92-737DA8D2BCB2}" dt="2025-07-09T18:15:45.528" v="10" actId="1076"/>
          <ac:picMkLst>
            <pc:docMk/>
            <pc:sldMk cId="1538729341" sldId="446"/>
            <ac:picMk id="6" creationId="{A7673F50-C332-66F9-1396-24C3C7F5B847}"/>
          </ac:picMkLst>
        </pc:picChg>
      </pc:sldChg>
      <pc:sldChg chg="addSp delSp modSp mod">
        <pc:chgData name="Andre, Aaron - DSPS" userId="c5fbefb0-cb10-4480-b671-d5ce51273e2c" providerId="ADAL" clId="{AEA8E648-FF10-49C2-AF92-737DA8D2BCB2}" dt="2025-07-09T20:21:25.813" v="18" actId="1076"/>
        <pc:sldMkLst>
          <pc:docMk/>
          <pc:sldMk cId="1095347225" sldId="447"/>
        </pc:sldMkLst>
        <pc:spChg chg="del">
          <ac:chgData name="Andre, Aaron - DSPS" userId="c5fbefb0-cb10-4480-b671-d5ce51273e2c" providerId="ADAL" clId="{AEA8E648-FF10-49C2-AF92-737DA8D2BCB2}" dt="2025-07-09T20:21:07.553" v="11" actId="22"/>
          <ac:spMkLst>
            <pc:docMk/>
            <pc:sldMk cId="1095347225" sldId="447"/>
            <ac:spMk id="3" creationId="{54865E73-2E69-CBDF-E789-B94FFBC8F75F}"/>
          </ac:spMkLst>
        </pc:spChg>
        <pc:spChg chg="del">
          <ac:chgData name="Andre, Aaron - DSPS" userId="c5fbefb0-cb10-4480-b671-d5ce51273e2c" providerId="ADAL" clId="{AEA8E648-FF10-49C2-AF92-737DA8D2BCB2}" dt="2025-07-09T20:21:10.341" v="12" actId="478"/>
          <ac:spMkLst>
            <pc:docMk/>
            <pc:sldMk cId="1095347225" sldId="447"/>
            <ac:spMk id="4" creationId="{1E5EAB58-54BF-9762-B2DA-5F29A419BDFC}"/>
          </ac:spMkLst>
        </pc:spChg>
        <pc:picChg chg="add mod ord">
          <ac:chgData name="Andre, Aaron - DSPS" userId="c5fbefb0-cb10-4480-b671-d5ce51273e2c" providerId="ADAL" clId="{AEA8E648-FF10-49C2-AF92-737DA8D2BCB2}" dt="2025-07-09T20:21:25.813" v="18" actId="1076"/>
          <ac:picMkLst>
            <pc:docMk/>
            <pc:sldMk cId="1095347225" sldId="447"/>
            <ac:picMk id="6" creationId="{A2B7628D-BEB1-6AB9-F8B7-0E22E894BA7B}"/>
          </ac:picMkLst>
        </pc:picChg>
      </pc:sldChg>
      <pc:sldChg chg="addSp delSp modSp mod">
        <pc:chgData name="Andre, Aaron - DSPS" userId="c5fbefb0-cb10-4480-b671-d5ce51273e2c" providerId="ADAL" clId="{AEA8E648-FF10-49C2-AF92-737DA8D2BCB2}" dt="2025-07-09T20:30:52.463" v="25" actId="1076"/>
        <pc:sldMkLst>
          <pc:docMk/>
          <pc:sldMk cId="3751500759" sldId="448"/>
        </pc:sldMkLst>
        <pc:spChg chg="del">
          <ac:chgData name="Andre, Aaron - DSPS" userId="c5fbefb0-cb10-4480-b671-d5ce51273e2c" providerId="ADAL" clId="{AEA8E648-FF10-49C2-AF92-737DA8D2BCB2}" dt="2025-07-09T20:30:43.500" v="21" actId="22"/>
          <ac:spMkLst>
            <pc:docMk/>
            <pc:sldMk cId="3751500759" sldId="448"/>
            <ac:spMk id="3" creationId="{B0758C66-5A7B-09A7-9FD8-8ADA358C9302}"/>
          </ac:spMkLst>
        </pc:spChg>
        <pc:spChg chg="del">
          <ac:chgData name="Andre, Aaron - DSPS" userId="c5fbefb0-cb10-4480-b671-d5ce51273e2c" providerId="ADAL" clId="{AEA8E648-FF10-49C2-AF92-737DA8D2BCB2}" dt="2025-07-09T20:30:45.637" v="22" actId="478"/>
          <ac:spMkLst>
            <pc:docMk/>
            <pc:sldMk cId="3751500759" sldId="448"/>
            <ac:spMk id="4" creationId="{9A851EB3-553A-F22A-0ED5-6DC9D5709A46}"/>
          </ac:spMkLst>
        </pc:spChg>
        <pc:picChg chg="add mod ord">
          <ac:chgData name="Andre, Aaron - DSPS" userId="c5fbefb0-cb10-4480-b671-d5ce51273e2c" providerId="ADAL" clId="{AEA8E648-FF10-49C2-AF92-737DA8D2BCB2}" dt="2025-07-09T20:30:52.463" v="25" actId="1076"/>
          <ac:picMkLst>
            <pc:docMk/>
            <pc:sldMk cId="3751500759" sldId="448"/>
            <ac:picMk id="6" creationId="{846D32D1-9C86-39E3-EAC2-A2CF10629BD1}"/>
          </ac:picMkLst>
        </pc:picChg>
      </pc:sldChg>
      <pc:sldChg chg="new">
        <pc:chgData name="Andre, Aaron - DSPS" userId="c5fbefb0-cb10-4480-b671-d5ce51273e2c" providerId="ADAL" clId="{AEA8E648-FF10-49C2-AF92-737DA8D2BCB2}" dt="2025-07-09T20:30:08.915" v="19" actId="680"/>
        <pc:sldMkLst>
          <pc:docMk/>
          <pc:sldMk cId="3191372599" sldId="449"/>
        </pc:sldMkLst>
      </pc:sldChg>
      <pc:sldChg chg="new">
        <pc:chgData name="Andre, Aaron - DSPS" userId="c5fbefb0-cb10-4480-b671-d5ce51273e2c" providerId="ADAL" clId="{AEA8E648-FF10-49C2-AF92-737DA8D2BCB2}" dt="2025-07-09T20:30:12.154" v="20" actId="680"/>
        <pc:sldMkLst>
          <pc:docMk/>
          <pc:sldMk cId="509479463" sldId="450"/>
        </pc:sldMkLst>
      </pc:sldChg>
      <pc:sldChg chg="new">
        <pc:chgData name="Andre, Aaron - DSPS" userId="c5fbefb0-cb10-4480-b671-d5ce51273e2c" providerId="ADAL" clId="{AEA8E648-FF10-49C2-AF92-737DA8D2BCB2}" dt="2025-07-09T20:31:01.464" v="26" actId="680"/>
        <pc:sldMkLst>
          <pc:docMk/>
          <pc:sldMk cId="3745408971" sldId="451"/>
        </pc:sldMkLst>
      </pc:sldChg>
      <pc:sldChg chg="addSp delSp modSp new mod">
        <pc:chgData name="Andre, Aaron - DSPS" userId="c5fbefb0-cb10-4480-b671-d5ce51273e2c" providerId="ADAL" clId="{AEA8E648-FF10-49C2-AF92-737DA8D2BCB2}" dt="2025-07-09T20:31:58.455" v="33" actId="1076"/>
        <pc:sldMkLst>
          <pc:docMk/>
          <pc:sldMk cId="1005499654" sldId="452"/>
        </pc:sldMkLst>
        <pc:spChg chg="del">
          <ac:chgData name="Andre, Aaron - DSPS" userId="c5fbefb0-cb10-4480-b671-d5ce51273e2c" providerId="ADAL" clId="{AEA8E648-FF10-49C2-AF92-737DA8D2BCB2}" dt="2025-07-09T20:31:46.963" v="28" actId="22"/>
          <ac:spMkLst>
            <pc:docMk/>
            <pc:sldMk cId="1005499654" sldId="452"/>
            <ac:spMk id="3" creationId="{EF307484-02E9-1C46-C0E7-E157FA294FAC}"/>
          </ac:spMkLst>
        </pc:spChg>
        <pc:spChg chg="del">
          <ac:chgData name="Andre, Aaron - DSPS" userId="c5fbefb0-cb10-4480-b671-d5ce51273e2c" providerId="ADAL" clId="{AEA8E648-FF10-49C2-AF92-737DA8D2BCB2}" dt="2025-07-09T20:31:49.262" v="29" actId="478"/>
          <ac:spMkLst>
            <pc:docMk/>
            <pc:sldMk cId="1005499654" sldId="452"/>
            <ac:spMk id="4" creationId="{7714B7E9-1BB5-3253-A4E0-7BBE45E5CF31}"/>
          </ac:spMkLst>
        </pc:spChg>
        <pc:picChg chg="add mod ord">
          <ac:chgData name="Andre, Aaron - DSPS" userId="c5fbefb0-cb10-4480-b671-d5ce51273e2c" providerId="ADAL" clId="{AEA8E648-FF10-49C2-AF92-737DA8D2BCB2}" dt="2025-07-09T20:31:58.455" v="33" actId="1076"/>
          <ac:picMkLst>
            <pc:docMk/>
            <pc:sldMk cId="1005499654" sldId="452"/>
            <ac:picMk id="6" creationId="{2D358545-900A-0AE8-7975-6C07B12343BF}"/>
          </ac:picMkLst>
        </pc:picChg>
      </pc:sldChg>
    </pc:docChg>
  </pc:docChgLst>
  <pc:docChgLst>
    <pc:chgData name="Andre, Aaron - DSPS" userId="c5fbefb0-cb10-4480-b671-d5ce51273e2c" providerId="ADAL" clId="{64DAC844-EA33-41CB-80A7-B94BD61A36A2}"/>
    <pc:docChg chg="undo custSel addSld delSld modSld sldOrd">
      <pc:chgData name="Andre, Aaron - DSPS" userId="c5fbefb0-cb10-4480-b671-d5ce51273e2c" providerId="ADAL" clId="{64DAC844-EA33-41CB-80A7-B94BD61A36A2}" dt="2026-03-13T20:41:08.662" v="4716"/>
      <pc:docMkLst>
        <pc:docMk/>
      </pc:docMkLst>
      <pc:sldChg chg="addSp modSp mod modTransition">
        <pc:chgData name="Andre, Aaron - DSPS" userId="c5fbefb0-cb10-4480-b671-d5ce51273e2c" providerId="ADAL" clId="{64DAC844-EA33-41CB-80A7-B94BD61A36A2}" dt="2026-03-13T20:41:08.662" v="4716"/>
        <pc:sldMkLst>
          <pc:docMk/>
          <pc:sldMk cId="3451599794" sldId="379"/>
        </pc:sldMkLst>
        <pc:spChg chg="mod">
          <ac:chgData name="Andre, Aaron - DSPS" userId="c5fbefb0-cb10-4480-b671-d5ce51273e2c" providerId="ADAL" clId="{64DAC844-EA33-41CB-80A7-B94BD61A36A2}" dt="2025-10-15T01:18:52.741" v="16" actId="20577"/>
          <ac:spMkLst>
            <pc:docMk/>
            <pc:sldMk cId="3451599794" sldId="379"/>
            <ac:spMk id="4" creationId="{BED55D4F-7B56-789B-5910-8AEEE85D238A}"/>
          </ac:spMkLst>
        </pc:spChg>
        <pc:picChg chg="add mod">
          <ac:chgData name="Andre, Aaron - DSPS" userId="c5fbefb0-cb10-4480-b671-d5ce51273e2c" providerId="ADAL" clId="{64DAC844-EA33-41CB-80A7-B94BD61A36A2}" dt="2026-03-13T20:41:08.662" v="4716"/>
          <ac:picMkLst>
            <pc:docMk/>
            <pc:sldMk cId="3451599794" sldId="379"/>
            <ac:picMk id="12" creationId="{F2361543-326C-CD62-815F-E26E44F85D79}"/>
          </ac:picMkLst>
        </pc:picChg>
      </pc:sldChg>
      <pc:sldChg chg="addSp modSp modTransition modNotesTx">
        <pc:chgData name="Andre, Aaron - DSPS" userId="c5fbefb0-cb10-4480-b671-d5ce51273e2c" providerId="ADAL" clId="{64DAC844-EA33-41CB-80A7-B94BD61A36A2}" dt="2026-03-13T20:40:30.842" v="4715"/>
        <pc:sldMkLst>
          <pc:docMk/>
          <pc:sldMk cId="3595480798" sldId="380"/>
        </pc:sldMkLst>
        <pc:picChg chg="add mod">
          <ac:chgData name="Andre, Aaron - DSPS" userId="c5fbefb0-cb10-4480-b671-d5ce51273e2c" providerId="ADAL" clId="{64DAC844-EA33-41CB-80A7-B94BD61A36A2}" dt="2026-03-13T20:40:30.842" v="4715"/>
          <ac:picMkLst>
            <pc:docMk/>
            <pc:sldMk cId="3595480798" sldId="380"/>
            <ac:picMk id="4" creationId="{BD4B2900-2A57-B67F-D439-24BE1FECC93C}"/>
          </ac:picMkLst>
        </pc:picChg>
      </pc:sldChg>
      <pc:sldChg chg="addSp delSp modSp mod modTransition delAnim modAnim modNotesTx">
        <pc:chgData name="Andre, Aaron - DSPS" userId="c5fbefb0-cb10-4480-b671-d5ce51273e2c" providerId="ADAL" clId="{64DAC844-EA33-41CB-80A7-B94BD61A36A2}" dt="2026-03-13T20:12:57.687" v="4696"/>
        <pc:sldMkLst>
          <pc:docMk/>
          <pc:sldMk cId="103762540" sldId="445"/>
        </pc:sldMkLst>
        <pc:spChg chg="mod">
          <ac:chgData name="Andre, Aaron - DSPS" userId="c5fbefb0-cb10-4480-b671-d5ce51273e2c" providerId="ADAL" clId="{64DAC844-EA33-41CB-80A7-B94BD61A36A2}" dt="2026-02-12T20:52:42.133" v="3824" actId="14100"/>
          <ac:spMkLst>
            <pc:docMk/>
            <pc:sldMk cId="103762540" sldId="445"/>
            <ac:spMk id="11" creationId="{62EF8AFB-DD95-5370-432C-0EA912BECC92}"/>
          </ac:spMkLst>
        </pc:spChg>
        <pc:picChg chg="add del mod">
          <ac:chgData name="Andre, Aaron - DSPS" userId="c5fbefb0-cb10-4480-b671-d5ce51273e2c" providerId="ADAL" clId="{64DAC844-EA33-41CB-80A7-B94BD61A36A2}" dt="2026-01-16T15:46:50.073" v="150"/>
          <ac:picMkLst>
            <pc:docMk/>
            <pc:sldMk cId="103762540" sldId="445"/>
            <ac:picMk id="5" creationId="{464BF15A-D60C-9A06-8BCF-865034FAD398}"/>
          </ac:picMkLst>
        </pc:picChg>
        <pc:picChg chg="add del mod ord">
          <ac:chgData name="Andre, Aaron - DSPS" userId="c5fbefb0-cb10-4480-b671-d5ce51273e2c" providerId="ADAL" clId="{64DAC844-EA33-41CB-80A7-B94BD61A36A2}" dt="2026-01-16T15:46:56.289" v="151"/>
          <ac:picMkLst>
            <pc:docMk/>
            <pc:sldMk cId="103762540" sldId="445"/>
            <ac:picMk id="16" creationId="{87B42BD2-3D31-F571-799A-C8C4B7C2B268}"/>
          </ac:picMkLst>
        </pc:picChg>
        <pc:picChg chg="add del mod">
          <ac:chgData name="Andre, Aaron - DSPS" userId="c5fbefb0-cb10-4480-b671-d5ce51273e2c" providerId="ADAL" clId="{64DAC844-EA33-41CB-80A7-B94BD61A36A2}" dt="2026-03-13T20:12:57.687" v="4696"/>
          <ac:picMkLst>
            <pc:docMk/>
            <pc:sldMk cId="103762540" sldId="445"/>
            <ac:picMk id="17" creationId="{045AFD9C-807E-0198-C1FF-BBF7609B1A2F}"/>
          </ac:picMkLst>
        </pc:picChg>
        <pc:picChg chg="add del mod">
          <ac:chgData name="Andre, Aaron - DSPS" userId="c5fbefb0-cb10-4480-b671-d5ce51273e2c" providerId="ADAL" clId="{64DAC844-EA33-41CB-80A7-B94BD61A36A2}" dt="2026-01-16T15:47:49.516" v="153"/>
          <ac:picMkLst>
            <pc:docMk/>
            <pc:sldMk cId="103762540" sldId="445"/>
            <ac:picMk id="17" creationId="{F386A612-127A-A831-167A-88E918731FA8}"/>
          </ac:picMkLst>
        </pc:picChg>
        <pc:picChg chg="add mod">
          <ac:chgData name="Andre, Aaron - DSPS" userId="c5fbefb0-cb10-4480-b671-d5ce51273e2c" providerId="ADAL" clId="{64DAC844-EA33-41CB-80A7-B94BD61A36A2}" dt="2026-03-13T20:12:57.687" v="4696"/>
          <ac:picMkLst>
            <pc:docMk/>
            <pc:sldMk cId="103762540" sldId="445"/>
            <ac:picMk id="18" creationId="{3F3C7F7B-C58B-E354-8869-861F72CAF7F1}"/>
          </ac:picMkLst>
        </pc:picChg>
        <pc:picChg chg="add del mod ord">
          <ac:chgData name="Andre, Aaron - DSPS" userId="c5fbefb0-cb10-4480-b671-d5ce51273e2c" providerId="ADAL" clId="{64DAC844-EA33-41CB-80A7-B94BD61A36A2}" dt="2026-01-16T15:48:20.774" v="154"/>
          <ac:picMkLst>
            <pc:docMk/>
            <pc:sldMk cId="103762540" sldId="445"/>
            <ac:picMk id="26" creationId="{CD20629E-C87D-FDBE-B680-18529B8DB7C7}"/>
          </ac:picMkLst>
        </pc:picChg>
        <pc:picChg chg="add del mod">
          <ac:chgData name="Andre, Aaron - DSPS" userId="c5fbefb0-cb10-4480-b671-d5ce51273e2c" providerId="ADAL" clId="{64DAC844-EA33-41CB-80A7-B94BD61A36A2}" dt="2026-01-16T15:56:37.174" v="487" actId="478"/>
          <ac:picMkLst>
            <pc:docMk/>
            <pc:sldMk cId="103762540" sldId="445"/>
            <ac:picMk id="27" creationId="{FE15BF0D-F96F-C8F7-F2FC-689CC8961B28}"/>
          </ac:picMkLst>
        </pc:picChg>
      </pc:sldChg>
      <pc:sldChg chg="addSp delSp modSp mod modTransition modNotesTx">
        <pc:chgData name="Andre, Aaron - DSPS" userId="c5fbefb0-cb10-4480-b671-d5ce51273e2c" providerId="ADAL" clId="{64DAC844-EA33-41CB-80A7-B94BD61A36A2}" dt="2026-03-13T20:24:56.558" v="4701"/>
        <pc:sldMkLst>
          <pc:docMk/>
          <pc:sldMk cId="1538729341" sldId="446"/>
        </pc:sldMkLst>
        <pc:spChg chg="add del mod">
          <ac:chgData name="Andre, Aaron - DSPS" userId="c5fbefb0-cb10-4480-b671-d5ce51273e2c" providerId="ADAL" clId="{64DAC844-EA33-41CB-80A7-B94BD61A36A2}" dt="2026-01-16T15:14:52.798" v="123" actId="478"/>
          <ac:spMkLst>
            <pc:docMk/>
            <pc:sldMk cId="1538729341" sldId="446"/>
            <ac:spMk id="3" creationId="{5629F541-08F9-25D5-02BE-1D84E99E6DD1}"/>
          </ac:spMkLst>
        </pc:spChg>
        <pc:picChg chg="add mod">
          <ac:chgData name="Andre, Aaron - DSPS" userId="c5fbefb0-cb10-4480-b671-d5ce51273e2c" providerId="ADAL" clId="{64DAC844-EA33-41CB-80A7-B94BD61A36A2}" dt="2026-03-13T20:24:56.558" v="4701"/>
          <ac:picMkLst>
            <pc:docMk/>
            <pc:sldMk cId="1538729341" sldId="446"/>
            <ac:picMk id="4" creationId="{D0D95663-CB68-9615-E24E-AA22C96991E3}"/>
          </ac:picMkLst>
        </pc:picChg>
        <pc:picChg chg="add mod">
          <ac:chgData name="Andre, Aaron - DSPS" userId="c5fbefb0-cb10-4480-b671-d5ce51273e2c" providerId="ADAL" clId="{64DAC844-EA33-41CB-80A7-B94BD61A36A2}" dt="2026-01-16T15:15:15.218" v="127" actId="1076"/>
          <ac:picMkLst>
            <pc:docMk/>
            <pc:sldMk cId="1538729341" sldId="446"/>
            <ac:picMk id="5" creationId="{282D02CC-9656-3FCE-D33F-B8DD93E9CEEB}"/>
          </ac:picMkLst>
        </pc:picChg>
        <pc:picChg chg="del">
          <ac:chgData name="Andre, Aaron - DSPS" userId="c5fbefb0-cb10-4480-b671-d5ce51273e2c" providerId="ADAL" clId="{64DAC844-EA33-41CB-80A7-B94BD61A36A2}" dt="2026-01-16T15:14:22.885" v="119" actId="478"/>
          <ac:picMkLst>
            <pc:docMk/>
            <pc:sldMk cId="1538729341" sldId="446"/>
            <ac:picMk id="6" creationId="{A7673F50-C332-66F9-1396-24C3C7F5B847}"/>
          </ac:picMkLst>
        </pc:picChg>
      </pc:sldChg>
      <pc:sldChg chg="addSp delSp modSp del mod modTransition">
        <pc:chgData name="Andre, Aaron - DSPS" userId="c5fbefb0-cb10-4480-b671-d5ce51273e2c" providerId="ADAL" clId="{64DAC844-EA33-41CB-80A7-B94BD61A36A2}" dt="2026-03-13T16:34:56.709" v="3825" actId="2696"/>
        <pc:sldMkLst>
          <pc:docMk/>
          <pc:sldMk cId="1095347225" sldId="447"/>
        </pc:sldMkLst>
        <pc:spChg chg="add del mod">
          <ac:chgData name="Andre, Aaron - DSPS" userId="c5fbefb0-cb10-4480-b671-d5ce51273e2c" providerId="ADAL" clId="{64DAC844-EA33-41CB-80A7-B94BD61A36A2}" dt="2025-11-12T01:11:54.608" v="41" actId="478"/>
          <ac:spMkLst>
            <pc:docMk/>
            <pc:sldMk cId="1095347225" sldId="447"/>
            <ac:spMk id="5" creationId="{F664D603-A54E-D3D8-0618-0E2D7BBD9A44}"/>
          </ac:spMkLst>
        </pc:spChg>
        <pc:picChg chg="add mod">
          <ac:chgData name="Andre, Aaron - DSPS" userId="c5fbefb0-cb10-4480-b671-d5ce51273e2c" providerId="ADAL" clId="{64DAC844-EA33-41CB-80A7-B94BD61A36A2}" dt="2025-11-12T01:11:58.975" v="42" actId="1076"/>
          <ac:picMkLst>
            <pc:docMk/>
            <pc:sldMk cId="1095347225" sldId="447"/>
            <ac:picMk id="3" creationId="{030BF4EF-C575-A1C4-EBEC-B60EAD28448D}"/>
          </ac:picMkLst>
        </pc:picChg>
        <pc:picChg chg="del">
          <ac:chgData name="Andre, Aaron - DSPS" userId="c5fbefb0-cb10-4480-b671-d5ce51273e2c" providerId="ADAL" clId="{64DAC844-EA33-41CB-80A7-B94BD61A36A2}" dt="2025-11-12T01:11:45.844" v="39" actId="478"/>
          <ac:picMkLst>
            <pc:docMk/>
            <pc:sldMk cId="1095347225" sldId="447"/>
            <ac:picMk id="6" creationId="{A2B7628D-BEB1-6AB9-F8B7-0E22E894BA7B}"/>
          </ac:picMkLst>
        </pc:picChg>
      </pc:sldChg>
      <pc:sldChg chg="addSp delSp modSp mod modTransition modNotesTx">
        <pc:chgData name="Andre, Aaron - DSPS" userId="c5fbefb0-cb10-4480-b671-d5ce51273e2c" providerId="ADAL" clId="{64DAC844-EA33-41CB-80A7-B94BD61A36A2}" dt="2026-03-13T20:27:46.232" v="4703"/>
        <pc:sldMkLst>
          <pc:docMk/>
          <pc:sldMk cId="3751500759" sldId="448"/>
        </pc:sldMkLst>
        <pc:spChg chg="add del mod">
          <ac:chgData name="Andre, Aaron - DSPS" userId="c5fbefb0-cb10-4480-b671-d5ce51273e2c" providerId="ADAL" clId="{64DAC844-EA33-41CB-80A7-B94BD61A36A2}" dt="2025-11-12T01:17:06.969" v="50" actId="478"/>
          <ac:spMkLst>
            <pc:docMk/>
            <pc:sldMk cId="3751500759" sldId="448"/>
            <ac:spMk id="5" creationId="{4FDB9BD6-C977-AEF0-4BF0-D2B3374B17EA}"/>
          </ac:spMkLst>
        </pc:spChg>
        <pc:picChg chg="add mod">
          <ac:chgData name="Andre, Aaron - DSPS" userId="c5fbefb0-cb10-4480-b671-d5ce51273e2c" providerId="ADAL" clId="{64DAC844-EA33-41CB-80A7-B94BD61A36A2}" dt="2025-11-12T01:17:10.064" v="51" actId="1076"/>
          <ac:picMkLst>
            <pc:docMk/>
            <pc:sldMk cId="3751500759" sldId="448"/>
            <ac:picMk id="3" creationId="{8174DAAE-4E69-7D33-08A4-00ACD2F8832D}"/>
          </ac:picMkLst>
        </pc:picChg>
        <pc:picChg chg="add mod">
          <ac:chgData name="Andre, Aaron - DSPS" userId="c5fbefb0-cb10-4480-b671-d5ce51273e2c" providerId="ADAL" clId="{64DAC844-EA33-41CB-80A7-B94BD61A36A2}" dt="2026-03-13T20:27:46.232" v="4703"/>
          <ac:picMkLst>
            <pc:docMk/>
            <pc:sldMk cId="3751500759" sldId="448"/>
            <ac:picMk id="5" creationId="{4B500B0C-A9C0-2A71-49C7-0EFDAD76013F}"/>
          </ac:picMkLst>
        </pc:picChg>
        <pc:picChg chg="del">
          <ac:chgData name="Andre, Aaron - DSPS" userId="c5fbefb0-cb10-4480-b671-d5ce51273e2c" providerId="ADAL" clId="{64DAC844-EA33-41CB-80A7-B94BD61A36A2}" dt="2025-11-12T01:17:04.218" v="49" actId="478"/>
          <ac:picMkLst>
            <pc:docMk/>
            <pc:sldMk cId="3751500759" sldId="448"/>
            <ac:picMk id="6" creationId="{846D32D1-9C86-39E3-EAC2-A2CF10629BD1}"/>
          </ac:picMkLst>
        </pc:picChg>
      </pc:sldChg>
      <pc:sldChg chg="addSp delSp modSp mod modTransition modNotesTx">
        <pc:chgData name="Andre, Aaron - DSPS" userId="c5fbefb0-cb10-4480-b671-d5ce51273e2c" providerId="ADAL" clId="{64DAC844-EA33-41CB-80A7-B94BD61A36A2}" dt="2026-03-13T20:29:26.630" v="4704"/>
        <pc:sldMkLst>
          <pc:docMk/>
          <pc:sldMk cId="3191372599" sldId="449"/>
        </pc:sldMkLst>
        <pc:spChg chg="add del mod">
          <ac:chgData name="Andre, Aaron - DSPS" userId="c5fbefb0-cb10-4480-b671-d5ce51273e2c" providerId="ADAL" clId="{64DAC844-EA33-41CB-80A7-B94BD61A36A2}" dt="2025-11-12T01:14:47.265" v="46" actId="478"/>
          <ac:spMkLst>
            <pc:docMk/>
            <pc:sldMk cId="3191372599" sldId="449"/>
            <ac:spMk id="5" creationId="{072D9B38-187B-8D18-A1FA-E372D1F4586D}"/>
          </ac:spMkLst>
        </pc:spChg>
        <pc:picChg chg="add">
          <ac:chgData name="Andre, Aaron - DSPS" userId="c5fbefb0-cb10-4480-b671-d5ce51273e2c" providerId="ADAL" clId="{64DAC844-EA33-41CB-80A7-B94BD61A36A2}" dt="2025-11-12T01:14:29.538" v="43" actId="22"/>
          <ac:picMkLst>
            <pc:docMk/>
            <pc:sldMk cId="3191372599" sldId="449"/>
            <ac:picMk id="3" creationId="{64C513D8-6F15-3F67-8181-218FDC3C53A1}"/>
          </ac:picMkLst>
        </pc:picChg>
        <pc:picChg chg="add mod">
          <ac:chgData name="Andre, Aaron - DSPS" userId="c5fbefb0-cb10-4480-b671-d5ce51273e2c" providerId="ADAL" clId="{64DAC844-EA33-41CB-80A7-B94BD61A36A2}" dt="2026-03-13T20:29:26.630" v="4704"/>
          <ac:picMkLst>
            <pc:docMk/>
            <pc:sldMk cId="3191372599" sldId="449"/>
            <ac:picMk id="6" creationId="{05B1355A-67A0-001E-11CB-B6955EA5EFBA}"/>
          </ac:picMkLst>
        </pc:picChg>
        <pc:picChg chg="del">
          <ac:chgData name="Andre, Aaron - DSPS" userId="c5fbefb0-cb10-4480-b671-d5ce51273e2c" providerId="ADAL" clId="{64DAC844-EA33-41CB-80A7-B94BD61A36A2}" dt="2025-11-12T01:14:41.044" v="44" actId="478"/>
          <ac:picMkLst>
            <pc:docMk/>
            <pc:sldMk cId="3191372599" sldId="449"/>
            <ac:picMk id="6" creationId="{9C802336-6506-CF7B-474D-1D9FBAB27716}"/>
          </ac:picMkLst>
        </pc:picChg>
        <pc:picChg chg="del">
          <ac:chgData name="Andre, Aaron - DSPS" userId="c5fbefb0-cb10-4480-b671-d5ce51273e2c" providerId="ADAL" clId="{64DAC844-EA33-41CB-80A7-B94BD61A36A2}" dt="2025-11-12T01:14:42.502" v="45" actId="478"/>
          <ac:picMkLst>
            <pc:docMk/>
            <pc:sldMk cId="3191372599" sldId="449"/>
            <ac:picMk id="10" creationId="{7A633BC5-8E0B-F4DA-705F-8989FEEAE14F}"/>
          </ac:picMkLst>
        </pc:picChg>
      </pc:sldChg>
      <pc:sldChg chg="addSp delSp modSp mod modTransition modNotesTx">
        <pc:chgData name="Andre, Aaron - DSPS" userId="c5fbefb0-cb10-4480-b671-d5ce51273e2c" providerId="ADAL" clId="{64DAC844-EA33-41CB-80A7-B94BD61A36A2}" dt="2026-03-13T20:34:52.792" v="4708"/>
        <pc:sldMkLst>
          <pc:docMk/>
          <pc:sldMk cId="509479463" sldId="450"/>
        </pc:sldMkLst>
        <pc:spChg chg="add del mod">
          <ac:chgData name="Andre, Aaron - DSPS" userId="c5fbefb0-cb10-4480-b671-d5ce51273e2c" providerId="ADAL" clId="{64DAC844-EA33-41CB-80A7-B94BD61A36A2}" dt="2026-03-13T17:05:01.471" v="3877" actId="478"/>
          <ac:spMkLst>
            <pc:docMk/>
            <pc:sldMk cId="509479463" sldId="450"/>
            <ac:spMk id="3" creationId="{C3537AF5-E3C7-DE79-31AB-42BC427E6280}"/>
          </ac:spMkLst>
        </pc:spChg>
        <pc:spChg chg="add del mod">
          <ac:chgData name="Andre, Aaron - DSPS" userId="c5fbefb0-cb10-4480-b671-d5ce51273e2c" providerId="ADAL" clId="{64DAC844-EA33-41CB-80A7-B94BD61A36A2}" dt="2026-03-13T17:06:22.210" v="3886" actId="478"/>
          <ac:spMkLst>
            <pc:docMk/>
            <pc:sldMk cId="509479463" sldId="450"/>
            <ac:spMk id="11" creationId="{2C1323EB-18A9-7A41-BEA9-FEC26EADA3AE}"/>
          </ac:spMkLst>
        </pc:spChg>
        <pc:picChg chg="add mod">
          <ac:chgData name="Andre, Aaron - DSPS" userId="c5fbefb0-cb10-4480-b671-d5ce51273e2c" providerId="ADAL" clId="{64DAC844-EA33-41CB-80A7-B94BD61A36A2}" dt="2026-03-13T20:34:52.792" v="4708"/>
          <ac:picMkLst>
            <pc:docMk/>
            <pc:sldMk cId="509479463" sldId="450"/>
            <ac:picMk id="4" creationId="{69E9E2E4-D970-D1E0-CD3D-467BC3364809}"/>
          </ac:picMkLst>
        </pc:picChg>
        <pc:picChg chg="add mod">
          <ac:chgData name="Andre, Aaron - DSPS" userId="c5fbefb0-cb10-4480-b671-d5ce51273e2c" providerId="ADAL" clId="{64DAC844-EA33-41CB-80A7-B94BD61A36A2}" dt="2026-03-13T17:05:09.836" v="3881" actId="1076"/>
          <ac:picMkLst>
            <pc:docMk/>
            <pc:sldMk cId="509479463" sldId="450"/>
            <ac:picMk id="5" creationId="{C400A54C-C47A-E7FF-80AE-9D02B8372CA4}"/>
          </ac:picMkLst>
        </pc:picChg>
        <pc:picChg chg="del">
          <ac:chgData name="Andre, Aaron - DSPS" userId="c5fbefb0-cb10-4480-b671-d5ce51273e2c" providerId="ADAL" clId="{64DAC844-EA33-41CB-80A7-B94BD61A36A2}" dt="2026-03-13T17:04:56.091" v="3876" actId="478"/>
          <ac:picMkLst>
            <pc:docMk/>
            <pc:sldMk cId="509479463" sldId="450"/>
            <ac:picMk id="6" creationId="{8E2E8E71-A7C9-72E6-8287-8D35E4AC8018}"/>
          </ac:picMkLst>
        </pc:picChg>
        <pc:picChg chg="del">
          <ac:chgData name="Andre, Aaron - DSPS" userId="c5fbefb0-cb10-4480-b671-d5ce51273e2c" providerId="ADAL" clId="{64DAC844-EA33-41CB-80A7-B94BD61A36A2}" dt="2026-03-13T17:06:20.061" v="3885" actId="478"/>
          <ac:picMkLst>
            <pc:docMk/>
            <pc:sldMk cId="509479463" sldId="450"/>
            <ac:picMk id="8" creationId="{F6DF0FE1-9576-ED90-2AF4-B0F560A9F48A}"/>
          </ac:picMkLst>
        </pc:picChg>
        <pc:picChg chg="add mod">
          <ac:chgData name="Andre, Aaron - DSPS" userId="c5fbefb0-cb10-4480-b671-d5ce51273e2c" providerId="ADAL" clId="{64DAC844-EA33-41CB-80A7-B94BD61A36A2}" dt="2026-03-13T17:06:25.357" v="3887" actId="1076"/>
          <ac:picMkLst>
            <pc:docMk/>
            <pc:sldMk cId="509479463" sldId="450"/>
            <ac:picMk id="9" creationId="{4CF8AED2-7FE9-9846-E55F-D5187827C461}"/>
          </ac:picMkLst>
        </pc:picChg>
      </pc:sldChg>
      <pc:sldChg chg="addSp modSp modTransition modNotesTx">
        <pc:chgData name="Andre, Aaron - DSPS" userId="c5fbefb0-cb10-4480-b671-d5ce51273e2c" providerId="ADAL" clId="{64DAC844-EA33-41CB-80A7-B94BD61A36A2}" dt="2026-03-13T20:38:04.980" v="4712"/>
        <pc:sldMkLst>
          <pc:docMk/>
          <pc:sldMk cId="3745408971" sldId="451"/>
        </pc:sldMkLst>
        <pc:picChg chg="add mod">
          <ac:chgData name="Andre, Aaron - DSPS" userId="c5fbefb0-cb10-4480-b671-d5ce51273e2c" providerId="ADAL" clId="{64DAC844-EA33-41CB-80A7-B94BD61A36A2}" dt="2026-03-13T20:38:04.980" v="4712"/>
          <ac:picMkLst>
            <pc:docMk/>
            <pc:sldMk cId="3745408971" sldId="451"/>
            <ac:picMk id="4" creationId="{C85502CA-08FD-F9DE-A51D-6412CC1CC02C}"/>
          </ac:picMkLst>
        </pc:picChg>
      </pc:sldChg>
      <pc:sldChg chg="addSp delSp modSp mod modTransition modNotesTx">
        <pc:chgData name="Andre, Aaron - DSPS" userId="c5fbefb0-cb10-4480-b671-d5ce51273e2c" providerId="ADAL" clId="{64DAC844-EA33-41CB-80A7-B94BD61A36A2}" dt="2026-03-13T20:26:42.808" v="4702"/>
        <pc:sldMkLst>
          <pc:docMk/>
          <pc:sldMk cId="1005499654" sldId="452"/>
        </pc:sldMkLst>
        <pc:spChg chg="add del mod">
          <ac:chgData name="Andre, Aaron - DSPS" userId="c5fbefb0-cb10-4480-b671-d5ce51273e2c" providerId="ADAL" clId="{64DAC844-EA33-41CB-80A7-B94BD61A36A2}" dt="2026-01-16T15:23:57.342" v="129" actId="478"/>
          <ac:spMkLst>
            <pc:docMk/>
            <pc:sldMk cId="1005499654" sldId="452"/>
            <ac:spMk id="3" creationId="{99FBBE46-3800-016C-74AB-72D4713EDAFA}"/>
          </ac:spMkLst>
        </pc:spChg>
        <pc:picChg chg="add mod">
          <ac:chgData name="Andre, Aaron - DSPS" userId="c5fbefb0-cb10-4480-b671-d5ce51273e2c" providerId="ADAL" clId="{64DAC844-EA33-41CB-80A7-B94BD61A36A2}" dt="2026-03-13T20:26:42.808" v="4702"/>
          <ac:picMkLst>
            <pc:docMk/>
            <pc:sldMk cId="1005499654" sldId="452"/>
            <ac:picMk id="4" creationId="{D7E9EB57-AF50-63EB-F7F8-125A60625B49}"/>
          </ac:picMkLst>
        </pc:picChg>
        <pc:picChg chg="add del mod">
          <ac:chgData name="Andre, Aaron - DSPS" userId="c5fbefb0-cb10-4480-b671-d5ce51273e2c" providerId="ADAL" clId="{64DAC844-EA33-41CB-80A7-B94BD61A36A2}" dt="2026-01-16T15:25:44.913" v="133" actId="478"/>
          <ac:picMkLst>
            <pc:docMk/>
            <pc:sldMk cId="1005499654" sldId="452"/>
            <ac:picMk id="5" creationId="{D93111BA-D5F2-E368-958E-04A3395D6EB0}"/>
          </ac:picMkLst>
        </pc:picChg>
        <pc:picChg chg="del">
          <ac:chgData name="Andre, Aaron - DSPS" userId="c5fbefb0-cb10-4480-b671-d5ce51273e2c" providerId="ADAL" clId="{64DAC844-EA33-41CB-80A7-B94BD61A36A2}" dt="2026-01-16T15:23:55.719" v="128" actId="478"/>
          <ac:picMkLst>
            <pc:docMk/>
            <pc:sldMk cId="1005499654" sldId="452"/>
            <ac:picMk id="6" creationId="{2D358545-900A-0AE8-7975-6C07B12343BF}"/>
          </ac:picMkLst>
        </pc:picChg>
        <pc:picChg chg="add mod">
          <ac:chgData name="Andre, Aaron - DSPS" userId="c5fbefb0-cb10-4480-b671-d5ce51273e2c" providerId="ADAL" clId="{64DAC844-EA33-41CB-80A7-B94BD61A36A2}" dt="2026-01-16T15:25:46.925" v="136" actId="962"/>
          <ac:picMkLst>
            <pc:docMk/>
            <pc:sldMk cId="1005499654" sldId="452"/>
            <ac:picMk id="8" creationId="{748C644B-1E46-ECAB-C6F7-43BA8DC1BB3F}"/>
          </ac:picMkLst>
        </pc:picChg>
      </pc:sldChg>
      <pc:sldChg chg="addSp delSp modSp mod modTransition modAnim modNotesTx">
        <pc:chgData name="Andre, Aaron - DSPS" userId="c5fbefb0-cb10-4480-b671-d5ce51273e2c" providerId="ADAL" clId="{64DAC844-EA33-41CB-80A7-B94BD61A36A2}" dt="2026-03-13T20:18:24.988" v="4697"/>
        <pc:sldMkLst>
          <pc:docMk/>
          <pc:sldMk cId="1737928017" sldId="453"/>
        </pc:sldMkLst>
        <pc:picChg chg="add del mod">
          <ac:chgData name="Andre, Aaron - DSPS" userId="c5fbefb0-cb10-4480-b671-d5ce51273e2c" providerId="ADAL" clId="{64DAC844-EA33-41CB-80A7-B94BD61A36A2}" dt="2026-01-16T15:41:08.268" v="140"/>
          <ac:picMkLst>
            <pc:docMk/>
            <pc:sldMk cId="1737928017" sldId="453"/>
            <ac:picMk id="12" creationId="{328BB097-7538-E3D4-2D63-E7AB23B9749B}"/>
          </ac:picMkLst>
        </pc:picChg>
        <pc:picChg chg="add mod">
          <ac:chgData name="Andre, Aaron - DSPS" userId="c5fbefb0-cb10-4480-b671-d5ce51273e2c" providerId="ADAL" clId="{64DAC844-EA33-41CB-80A7-B94BD61A36A2}" dt="2026-03-13T20:18:24.988" v="4697"/>
          <ac:picMkLst>
            <pc:docMk/>
            <pc:sldMk cId="1737928017" sldId="453"/>
            <ac:picMk id="12" creationId="{9F974DD0-C1EE-290E-3F9E-71FD0432CCBD}"/>
          </ac:picMkLst>
        </pc:picChg>
        <pc:picChg chg="add del mod ord">
          <ac:chgData name="Andre, Aaron - DSPS" userId="c5fbefb0-cb10-4480-b671-d5ce51273e2c" providerId="ADAL" clId="{64DAC844-EA33-41CB-80A7-B94BD61A36A2}" dt="2026-01-16T15:42:35.065" v="141"/>
          <ac:picMkLst>
            <pc:docMk/>
            <pc:sldMk cId="1737928017" sldId="453"/>
            <ac:picMk id="14" creationId="{694DFF37-CA86-A63C-C836-6EDF61AD3B8A}"/>
          </ac:picMkLst>
        </pc:picChg>
        <pc:picChg chg="add del mod">
          <ac:chgData name="Andre, Aaron - DSPS" userId="c5fbefb0-cb10-4480-b671-d5ce51273e2c" providerId="ADAL" clId="{64DAC844-EA33-41CB-80A7-B94BD61A36A2}" dt="2026-01-16T15:42:45.067" v="143"/>
          <ac:picMkLst>
            <pc:docMk/>
            <pc:sldMk cId="1737928017" sldId="453"/>
            <ac:picMk id="16" creationId="{3367AE5A-9B08-667B-F5CF-125C6986931B}"/>
          </ac:picMkLst>
        </pc:picChg>
        <pc:picChg chg="add del mod ord">
          <ac:chgData name="Andre, Aaron - DSPS" userId="c5fbefb0-cb10-4480-b671-d5ce51273e2c" providerId="ADAL" clId="{64DAC844-EA33-41CB-80A7-B94BD61A36A2}" dt="2026-01-16T15:44:39.637" v="144"/>
          <ac:picMkLst>
            <pc:docMk/>
            <pc:sldMk cId="1737928017" sldId="453"/>
            <ac:picMk id="18" creationId="{8E6B566C-BE03-C7F0-1D08-9B64F193FCC0}"/>
          </ac:picMkLst>
        </pc:picChg>
        <pc:picChg chg="add del mod">
          <ac:chgData name="Andre, Aaron - DSPS" userId="c5fbefb0-cb10-4480-b671-d5ce51273e2c" providerId="ADAL" clId="{64DAC844-EA33-41CB-80A7-B94BD61A36A2}" dt="2026-01-16T15:45:24.809" v="146"/>
          <ac:picMkLst>
            <pc:docMk/>
            <pc:sldMk cId="1737928017" sldId="453"/>
            <ac:picMk id="19" creationId="{B21D4240-493F-1566-D8B4-60DEA8E2D10A}"/>
          </ac:picMkLst>
        </pc:picChg>
        <pc:picChg chg="add del mod ord">
          <ac:chgData name="Andre, Aaron - DSPS" userId="c5fbefb0-cb10-4480-b671-d5ce51273e2c" providerId="ADAL" clId="{64DAC844-EA33-41CB-80A7-B94BD61A36A2}" dt="2026-01-16T15:46:37.119" v="147"/>
          <ac:picMkLst>
            <pc:docMk/>
            <pc:sldMk cId="1737928017" sldId="453"/>
            <ac:picMk id="25" creationId="{B8EC2DFB-E62D-A752-74B9-B88A94AC1786}"/>
          </ac:picMkLst>
        </pc:picChg>
        <pc:picChg chg="add del mod">
          <ac:chgData name="Andre, Aaron - DSPS" userId="c5fbefb0-cb10-4480-b671-d5ce51273e2c" providerId="ADAL" clId="{64DAC844-EA33-41CB-80A7-B94BD61A36A2}" dt="2026-01-16T15:46:50.073" v="150"/>
          <ac:picMkLst>
            <pc:docMk/>
            <pc:sldMk cId="1737928017" sldId="453"/>
            <ac:picMk id="26" creationId="{7C525B6D-D3F9-E280-1D8A-341BBED46D7F}"/>
          </ac:picMkLst>
        </pc:picChg>
        <pc:picChg chg="add del mod ord">
          <ac:chgData name="Andre, Aaron - DSPS" userId="c5fbefb0-cb10-4480-b671-d5ce51273e2c" providerId="ADAL" clId="{64DAC844-EA33-41CB-80A7-B94BD61A36A2}" dt="2026-01-16T15:56:34.338" v="486" actId="478"/>
          <ac:picMkLst>
            <pc:docMk/>
            <pc:sldMk cId="1737928017" sldId="453"/>
            <ac:picMk id="28" creationId="{B9AD0611-1C26-1ABC-079C-E82EC64935D1}"/>
          </ac:picMkLst>
        </pc:picChg>
      </pc:sldChg>
      <pc:sldChg chg="addSp delSp modSp mod modTransition modNotesTx">
        <pc:chgData name="Andre, Aaron - DSPS" userId="c5fbefb0-cb10-4480-b671-d5ce51273e2c" providerId="ADAL" clId="{64DAC844-EA33-41CB-80A7-B94BD61A36A2}" dt="2026-03-13T20:19:56.351" v="4698"/>
        <pc:sldMkLst>
          <pc:docMk/>
          <pc:sldMk cId="547653607" sldId="454"/>
        </pc:sldMkLst>
        <pc:spChg chg="mod ord">
          <ac:chgData name="Andre, Aaron - DSPS" userId="c5fbefb0-cb10-4480-b671-d5ce51273e2c" providerId="ADAL" clId="{64DAC844-EA33-41CB-80A7-B94BD61A36A2}" dt="2026-01-16T16:39:24.414" v="1988" actId="1076"/>
          <ac:spMkLst>
            <pc:docMk/>
            <pc:sldMk cId="547653607" sldId="454"/>
            <ac:spMk id="9" creationId="{60776B11-A801-C364-5DE1-D3C7F0BB3D49}"/>
          </ac:spMkLst>
        </pc:spChg>
        <pc:spChg chg="add del mod">
          <ac:chgData name="Andre, Aaron - DSPS" userId="c5fbefb0-cb10-4480-b671-d5ce51273e2c" providerId="ADAL" clId="{64DAC844-EA33-41CB-80A7-B94BD61A36A2}" dt="2026-01-16T16:38:22.604" v="1977" actId="478"/>
          <ac:spMkLst>
            <pc:docMk/>
            <pc:sldMk cId="547653607" sldId="454"/>
            <ac:spMk id="14" creationId="{2126F0F2-38BC-AEE0-D7EB-199FA0D7C3AE}"/>
          </ac:spMkLst>
        </pc:spChg>
        <pc:spChg chg="add del mod">
          <ac:chgData name="Andre, Aaron - DSPS" userId="c5fbefb0-cb10-4480-b671-d5ce51273e2c" providerId="ADAL" clId="{64DAC844-EA33-41CB-80A7-B94BD61A36A2}" dt="2026-01-16T16:39:59.596" v="1998" actId="478"/>
          <ac:spMkLst>
            <pc:docMk/>
            <pc:sldMk cId="547653607" sldId="454"/>
            <ac:spMk id="15" creationId="{4504ABA7-9F1A-EBCB-95EF-E13EC6233200}"/>
          </ac:spMkLst>
        </pc:spChg>
        <pc:spChg chg="add mod">
          <ac:chgData name="Andre, Aaron - DSPS" userId="c5fbefb0-cb10-4480-b671-d5ce51273e2c" providerId="ADAL" clId="{64DAC844-EA33-41CB-80A7-B94BD61A36A2}" dt="2026-01-16T16:40:22.899" v="2006" actId="1076"/>
          <ac:spMkLst>
            <pc:docMk/>
            <pc:sldMk cId="547653607" sldId="454"/>
            <ac:spMk id="16" creationId="{D18B1531-943F-FF0D-4045-4A09D8D105AE}"/>
          </ac:spMkLst>
        </pc:spChg>
        <pc:picChg chg="add del mod">
          <ac:chgData name="Andre, Aaron - DSPS" userId="c5fbefb0-cb10-4480-b671-d5ce51273e2c" providerId="ADAL" clId="{64DAC844-EA33-41CB-80A7-B94BD61A36A2}" dt="2026-01-16T16:37:04.043" v="1968" actId="478"/>
          <ac:picMkLst>
            <pc:docMk/>
            <pc:sldMk cId="547653607" sldId="454"/>
            <ac:picMk id="3" creationId="{BEFC154B-EB91-9192-4B36-648CA07D23AD}"/>
          </ac:picMkLst>
        </pc:picChg>
        <pc:picChg chg="add mod">
          <ac:chgData name="Andre, Aaron - DSPS" userId="c5fbefb0-cb10-4480-b671-d5ce51273e2c" providerId="ADAL" clId="{64DAC844-EA33-41CB-80A7-B94BD61A36A2}" dt="2026-03-13T20:19:56.351" v="4698"/>
          <ac:picMkLst>
            <pc:docMk/>
            <pc:sldMk cId="547653607" sldId="454"/>
            <ac:picMk id="4" creationId="{C1FC601A-6BDD-B391-536E-BDA7DA184CF4}"/>
          </ac:picMkLst>
        </pc:picChg>
        <pc:picChg chg="del mod">
          <ac:chgData name="Andre, Aaron - DSPS" userId="c5fbefb0-cb10-4480-b671-d5ce51273e2c" providerId="ADAL" clId="{64DAC844-EA33-41CB-80A7-B94BD61A36A2}" dt="2025-11-12T00:50:50.592" v="26" actId="478"/>
          <ac:picMkLst>
            <pc:docMk/>
            <pc:sldMk cId="547653607" sldId="454"/>
            <ac:picMk id="5" creationId="{7F93FE5C-5B07-FB2B-D27D-A30AF4497265}"/>
          </ac:picMkLst>
        </pc:picChg>
        <pc:picChg chg="del mod">
          <ac:chgData name="Andre, Aaron - DSPS" userId="c5fbefb0-cb10-4480-b671-d5ce51273e2c" providerId="ADAL" clId="{64DAC844-EA33-41CB-80A7-B94BD61A36A2}" dt="2026-01-16T16:38:19.643" v="1976" actId="478"/>
          <ac:picMkLst>
            <pc:docMk/>
            <pc:sldMk cId="547653607" sldId="454"/>
            <ac:picMk id="6" creationId="{F10AB15B-E79C-4DD5-9CB2-B45B5338A706}"/>
          </ac:picMkLst>
        </pc:picChg>
        <pc:picChg chg="add mod">
          <ac:chgData name="Andre, Aaron - DSPS" userId="c5fbefb0-cb10-4480-b671-d5ce51273e2c" providerId="ADAL" clId="{64DAC844-EA33-41CB-80A7-B94BD61A36A2}" dt="2026-01-16T16:38:54.101" v="1984" actId="1076"/>
          <ac:picMkLst>
            <pc:docMk/>
            <pc:sldMk cId="547653607" sldId="454"/>
            <ac:picMk id="10" creationId="{62565EEE-0254-FA51-6C37-27911A18987E}"/>
          </ac:picMkLst>
        </pc:picChg>
        <pc:picChg chg="add mod">
          <ac:chgData name="Andre, Aaron - DSPS" userId="c5fbefb0-cb10-4480-b671-d5ce51273e2c" providerId="ADAL" clId="{64DAC844-EA33-41CB-80A7-B94BD61A36A2}" dt="2026-01-16T16:38:25.912" v="1978" actId="1076"/>
          <ac:picMkLst>
            <pc:docMk/>
            <pc:sldMk cId="547653607" sldId="454"/>
            <ac:picMk id="12" creationId="{3A3EF035-DC56-2E43-BCD8-D429F8FDFCA2}"/>
          </ac:picMkLst>
        </pc:picChg>
      </pc:sldChg>
      <pc:sldChg chg="addSp delSp modSp del mod ord modTransition modNotesTx">
        <pc:chgData name="Andre, Aaron - DSPS" userId="c5fbefb0-cb10-4480-b671-d5ce51273e2c" providerId="ADAL" clId="{64DAC844-EA33-41CB-80A7-B94BD61A36A2}" dt="2026-01-16T16:39:09.075" v="1985" actId="2696"/>
        <pc:sldMkLst>
          <pc:docMk/>
          <pc:sldMk cId="396077789" sldId="455"/>
        </pc:sldMkLst>
        <pc:spChg chg="add mod">
          <ac:chgData name="Andre, Aaron - DSPS" userId="c5fbefb0-cb10-4480-b671-d5ce51273e2c" providerId="ADAL" clId="{64DAC844-EA33-41CB-80A7-B94BD61A36A2}" dt="2026-01-16T15:11:45.410" v="118" actId="207"/>
          <ac:spMkLst>
            <pc:docMk/>
            <pc:sldMk cId="396077789" sldId="455"/>
            <ac:spMk id="4" creationId="{72D1EE20-BA50-0BEA-EEF0-63C419C7159F}"/>
          </ac:spMkLst>
        </pc:spChg>
        <pc:picChg chg="add del mod">
          <ac:chgData name="Andre, Aaron - DSPS" userId="c5fbefb0-cb10-4480-b671-d5ce51273e2c" providerId="ADAL" clId="{64DAC844-EA33-41CB-80A7-B94BD61A36A2}" dt="2025-11-12T01:08:34.609" v="35" actId="478"/>
          <ac:picMkLst>
            <pc:docMk/>
            <pc:sldMk cId="396077789" sldId="455"/>
            <ac:picMk id="3" creationId="{0BE014A5-16D1-1293-1909-57DD174D667D}"/>
          </ac:picMkLst>
        </pc:picChg>
        <pc:picChg chg="add mod">
          <ac:chgData name="Andre, Aaron - DSPS" userId="c5fbefb0-cb10-4480-b671-d5ce51273e2c" providerId="ADAL" clId="{64DAC844-EA33-41CB-80A7-B94BD61A36A2}" dt="2026-01-16T15:09:59.437" v="109" actId="1076"/>
          <ac:picMkLst>
            <pc:docMk/>
            <pc:sldMk cId="396077789" sldId="455"/>
            <ac:picMk id="3" creationId="{D5A02157-86C7-E492-9516-3CF7E3D25FC5}"/>
          </ac:picMkLst>
        </pc:picChg>
        <pc:picChg chg="del">
          <ac:chgData name="Andre, Aaron - DSPS" userId="c5fbefb0-cb10-4480-b671-d5ce51273e2c" providerId="ADAL" clId="{64DAC844-EA33-41CB-80A7-B94BD61A36A2}" dt="2025-11-12T01:07:43.345" v="32" actId="478"/>
          <ac:picMkLst>
            <pc:docMk/>
            <pc:sldMk cId="396077789" sldId="455"/>
            <ac:picMk id="5" creationId="{854BCE9A-C524-0A7E-1061-FF0B14498E66}"/>
          </ac:picMkLst>
        </pc:picChg>
        <pc:picChg chg="add del">
          <ac:chgData name="Andre, Aaron - DSPS" userId="c5fbefb0-cb10-4480-b671-d5ce51273e2c" providerId="ADAL" clId="{64DAC844-EA33-41CB-80A7-B94BD61A36A2}" dt="2026-01-16T15:09:15.418" v="101" actId="478"/>
          <ac:picMkLst>
            <pc:docMk/>
            <pc:sldMk cId="396077789" sldId="455"/>
            <ac:picMk id="6" creationId="{1FA42A0F-D58F-A7B2-9738-B35351322B7E}"/>
          </ac:picMkLst>
        </pc:picChg>
      </pc:sldChg>
      <pc:sldChg chg="addSp delSp modSp mod modTransition modNotesTx">
        <pc:chgData name="Andre, Aaron - DSPS" userId="c5fbefb0-cb10-4480-b671-d5ce51273e2c" providerId="ADAL" clId="{64DAC844-EA33-41CB-80A7-B94BD61A36A2}" dt="2026-03-13T20:35:42.806" v="4709"/>
        <pc:sldMkLst>
          <pc:docMk/>
          <pc:sldMk cId="4009656037" sldId="456"/>
        </pc:sldMkLst>
        <pc:picChg chg="add del mod">
          <ac:chgData name="Andre, Aaron - DSPS" userId="c5fbefb0-cb10-4480-b671-d5ce51273e2c" providerId="ADAL" clId="{64DAC844-EA33-41CB-80A7-B94BD61A36A2}" dt="2026-03-13T16:46:53.588" v="3859" actId="478"/>
          <ac:picMkLst>
            <pc:docMk/>
            <pc:sldMk cId="4009656037" sldId="456"/>
            <ac:picMk id="3" creationId="{A002ED59-DF36-EB52-EF88-4F39D093650D}"/>
          </ac:picMkLst>
        </pc:picChg>
        <pc:picChg chg="add mod">
          <ac:chgData name="Andre, Aaron - DSPS" userId="c5fbefb0-cb10-4480-b671-d5ce51273e2c" providerId="ADAL" clId="{64DAC844-EA33-41CB-80A7-B94BD61A36A2}" dt="2026-03-13T20:35:42.806" v="4709"/>
          <ac:picMkLst>
            <pc:docMk/>
            <pc:sldMk cId="4009656037" sldId="456"/>
            <ac:picMk id="4" creationId="{C7FAAED3-7D9C-8A7A-F49A-DC7F90FD56F8}"/>
          </ac:picMkLst>
        </pc:picChg>
        <pc:picChg chg="add del mod">
          <ac:chgData name="Andre, Aaron - DSPS" userId="c5fbefb0-cb10-4480-b671-d5ce51273e2c" providerId="ADAL" clId="{64DAC844-EA33-41CB-80A7-B94BD61A36A2}" dt="2026-03-13T16:46:14.559" v="3854" actId="478"/>
          <ac:picMkLst>
            <pc:docMk/>
            <pc:sldMk cId="4009656037" sldId="456"/>
            <ac:picMk id="4" creationId="{DD99DF0C-4879-47C1-6934-9F81B862CD0A}"/>
          </ac:picMkLst>
        </pc:picChg>
        <pc:picChg chg="add del mod">
          <ac:chgData name="Andre, Aaron - DSPS" userId="c5fbefb0-cb10-4480-b671-d5ce51273e2c" providerId="ADAL" clId="{64DAC844-EA33-41CB-80A7-B94BD61A36A2}" dt="2026-03-13T16:48:56.563" v="3861" actId="478"/>
          <ac:picMkLst>
            <pc:docMk/>
            <pc:sldMk cId="4009656037" sldId="456"/>
            <ac:picMk id="6" creationId="{6E0C3E01-410E-B7A5-C7E3-CBC4F3D099D9}"/>
          </ac:picMkLst>
        </pc:picChg>
        <pc:picChg chg="add mod">
          <ac:chgData name="Andre, Aaron - DSPS" userId="c5fbefb0-cb10-4480-b671-d5ce51273e2c" providerId="ADAL" clId="{64DAC844-EA33-41CB-80A7-B94BD61A36A2}" dt="2026-03-13T16:48:58.736" v="3864" actId="962"/>
          <ac:picMkLst>
            <pc:docMk/>
            <pc:sldMk cId="4009656037" sldId="456"/>
            <ac:picMk id="8" creationId="{E64169BF-765F-22CF-4B99-63F51F44E28D}"/>
          </ac:picMkLst>
        </pc:picChg>
        <pc:picChg chg="del">
          <ac:chgData name="Andre, Aaron - DSPS" userId="c5fbefb0-cb10-4480-b671-d5ce51273e2c" providerId="ADAL" clId="{64DAC844-EA33-41CB-80A7-B94BD61A36A2}" dt="2025-11-12T01:22:48.119" v="59" actId="478"/>
          <ac:picMkLst>
            <pc:docMk/>
            <pc:sldMk cId="4009656037" sldId="456"/>
            <ac:picMk id="10" creationId="{C630F8A4-F647-90F9-981E-73AE4229FF9C}"/>
          </ac:picMkLst>
        </pc:picChg>
        <pc:picChg chg="del">
          <ac:chgData name="Andre, Aaron - DSPS" userId="c5fbefb0-cb10-4480-b671-d5ce51273e2c" providerId="ADAL" clId="{64DAC844-EA33-41CB-80A7-B94BD61A36A2}" dt="2025-11-12T01:22:47.246" v="58" actId="478"/>
          <ac:picMkLst>
            <pc:docMk/>
            <pc:sldMk cId="4009656037" sldId="456"/>
            <ac:picMk id="12" creationId="{E10DCCA3-00D8-4FC6-69D2-71D461780BBF}"/>
          </ac:picMkLst>
        </pc:picChg>
      </pc:sldChg>
      <pc:sldChg chg="del modTransition">
        <pc:chgData name="Andre, Aaron - DSPS" userId="c5fbefb0-cb10-4480-b671-d5ce51273e2c" providerId="ADAL" clId="{64DAC844-EA33-41CB-80A7-B94BD61A36A2}" dt="2026-01-16T20:37:48.261" v="3800" actId="2696"/>
        <pc:sldMkLst>
          <pc:docMk/>
          <pc:sldMk cId="3443510395" sldId="457"/>
        </pc:sldMkLst>
      </pc:sldChg>
      <pc:sldChg chg="addSp delSp modSp mod modTransition modNotesTx">
        <pc:chgData name="Andre, Aaron - DSPS" userId="c5fbefb0-cb10-4480-b671-d5ce51273e2c" providerId="ADAL" clId="{64DAC844-EA33-41CB-80A7-B94BD61A36A2}" dt="2026-03-13T20:33:47.730" v="4707"/>
        <pc:sldMkLst>
          <pc:docMk/>
          <pc:sldMk cId="389627815" sldId="458"/>
        </pc:sldMkLst>
        <pc:picChg chg="add mod">
          <ac:chgData name="Andre, Aaron - DSPS" userId="c5fbefb0-cb10-4480-b671-d5ce51273e2c" providerId="ADAL" clId="{64DAC844-EA33-41CB-80A7-B94BD61A36A2}" dt="2026-03-13T16:39:20.484" v="3834" actId="14100"/>
          <ac:picMkLst>
            <pc:docMk/>
            <pc:sldMk cId="389627815" sldId="458"/>
            <ac:picMk id="3" creationId="{0141012C-6735-A530-FD51-2B6790B96249}"/>
          </ac:picMkLst>
        </pc:picChg>
        <pc:picChg chg="add mod">
          <ac:chgData name="Andre, Aaron - DSPS" userId="c5fbefb0-cb10-4480-b671-d5ce51273e2c" providerId="ADAL" clId="{64DAC844-EA33-41CB-80A7-B94BD61A36A2}" dt="2026-03-13T20:33:47.730" v="4707"/>
          <ac:picMkLst>
            <pc:docMk/>
            <pc:sldMk cId="389627815" sldId="458"/>
            <ac:picMk id="5" creationId="{52A62573-A642-E868-DD1F-E83010629E7B}"/>
          </ac:picMkLst>
        </pc:picChg>
        <pc:picChg chg="mod">
          <ac:chgData name="Andre, Aaron - DSPS" userId="c5fbefb0-cb10-4480-b671-d5ce51273e2c" providerId="ADAL" clId="{64DAC844-EA33-41CB-80A7-B94BD61A36A2}" dt="2026-03-13T16:39:12.744" v="3832" actId="1076"/>
          <ac:picMkLst>
            <pc:docMk/>
            <pc:sldMk cId="389627815" sldId="458"/>
            <ac:picMk id="7" creationId="{5BCBB09A-D4B1-BF1B-1058-4C0B0A8FBC8B}"/>
          </ac:picMkLst>
        </pc:picChg>
        <pc:picChg chg="del mod">
          <ac:chgData name="Andre, Aaron - DSPS" userId="c5fbefb0-cb10-4480-b671-d5ce51273e2c" providerId="ADAL" clId="{64DAC844-EA33-41CB-80A7-B94BD61A36A2}" dt="2026-03-13T16:39:04.071" v="3830" actId="478"/>
          <ac:picMkLst>
            <pc:docMk/>
            <pc:sldMk cId="389627815" sldId="458"/>
            <ac:picMk id="9" creationId="{C0DB193C-6070-C1A3-604F-0FA335F7E0F8}"/>
          </ac:picMkLst>
        </pc:picChg>
      </pc:sldChg>
      <pc:sldChg chg="addSp delSp modSp mod modTransition modNotesTx">
        <pc:chgData name="Andre, Aaron - DSPS" userId="c5fbefb0-cb10-4480-b671-d5ce51273e2c" providerId="ADAL" clId="{64DAC844-EA33-41CB-80A7-B94BD61A36A2}" dt="2026-03-13T20:31:36.752" v="4706"/>
        <pc:sldMkLst>
          <pc:docMk/>
          <pc:sldMk cId="3330491089" sldId="459"/>
        </pc:sldMkLst>
        <pc:picChg chg="del">
          <ac:chgData name="Andre, Aaron - DSPS" userId="c5fbefb0-cb10-4480-b671-d5ce51273e2c" providerId="ADAL" clId="{64DAC844-EA33-41CB-80A7-B94BD61A36A2}" dt="2026-03-13T16:43:34.970" v="3846" actId="478"/>
          <ac:picMkLst>
            <pc:docMk/>
            <pc:sldMk cId="3330491089" sldId="459"/>
            <ac:picMk id="3" creationId="{8C505353-D6E1-B1E9-83D2-E41805B5AE30}"/>
          </ac:picMkLst>
        </pc:picChg>
        <pc:picChg chg="add mod">
          <ac:chgData name="Andre, Aaron - DSPS" userId="c5fbefb0-cb10-4480-b671-d5ce51273e2c" providerId="ADAL" clId="{64DAC844-EA33-41CB-80A7-B94BD61A36A2}" dt="2026-03-13T16:43:46.780" v="3848" actId="14100"/>
          <ac:picMkLst>
            <pc:docMk/>
            <pc:sldMk cId="3330491089" sldId="459"/>
            <ac:picMk id="4" creationId="{E1FB9152-1525-D3EC-1724-8A89D7D61D4C}"/>
          </ac:picMkLst>
        </pc:picChg>
        <pc:picChg chg="add mod">
          <ac:chgData name="Andre, Aaron - DSPS" userId="c5fbefb0-cb10-4480-b671-d5ce51273e2c" providerId="ADAL" clId="{64DAC844-EA33-41CB-80A7-B94BD61A36A2}" dt="2026-03-13T20:31:36.752" v="4706"/>
          <ac:picMkLst>
            <pc:docMk/>
            <pc:sldMk cId="3330491089" sldId="459"/>
            <ac:picMk id="5" creationId="{CF1D9E63-E297-8643-A0AE-A8D04DB0F10C}"/>
          </ac:picMkLst>
        </pc:picChg>
      </pc:sldChg>
      <pc:sldChg chg="addSp delSp modSp mod modTransition modNotesTx">
        <pc:chgData name="Andre, Aaron - DSPS" userId="c5fbefb0-cb10-4480-b671-d5ce51273e2c" providerId="ADAL" clId="{64DAC844-EA33-41CB-80A7-B94BD61A36A2}" dt="2026-03-13T20:30:27.831" v="4705"/>
        <pc:sldMkLst>
          <pc:docMk/>
          <pc:sldMk cId="90973780" sldId="460"/>
        </pc:sldMkLst>
        <pc:picChg chg="add del mod">
          <ac:chgData name="Andre, Aaron - DSPS" userId="c5fbefb0-cb10-4480-b671-d5ce51273e2c" providerId="ADAL" clId="{64DAC844-EA33-41CB-80A7-B94BD61A36A2}" dt="2026-03-13T17:41:03.266" v="4123" actId="478"/>
          <ac:picMkLst>
            <pc:docMk/>
            <pc:sldMk cId="90973780" sldId="460"/>
            <ac:picMk id="3" creationId="{28536D67-5EE4-953C-4164-665441B84160}"/>
          </ac:picMkLst>
        </pc:picChg>
        <pc:picChg chg="del mod">
          <ac:chgData name="Andre, Aaron - DSPS" userId="c5fbefb0-cb10-4480-b671-d5ce51273e2c" providerId="ADAL" clId="{64DAC844-EA33-41CB-80A7-B94BD61A36A2}" dt="2025-11-12T01:29:59.923" v="81" actId="478"/>
          <ac:picMkLst>
            <pc:docMk/>
            <pc:sldMk cId="90973780" sldId="460"/>
            <ac:picMk id="3" creationId="{B5916ABD-8E0D-9C2C-C2FE-8D359F911CB6}"/>
          </ac:picMkLst>
        </pc:picChg>
        <pc:picChg chg="add mod">
          <ac:chgData name="Andre, Aaron - DSPS" userId="c5fbefb0-cb10-4480-b671-d5ce51273e2c" providerId="ADAL" clId="{64DAC844-EA33-41CB-80A7-B94BD61A36A2}" dt="2026-03-13T20:30:27.831" v="4705"/>
          <ac:picMkLst>
            <pc:docMk/>
            <pc:sldMk cId="90973780" sldId="460"/>
            <ac:picMk id="4" creationId="{2F8DB893-546B-A7E1-1F7B-D3CF82D37953}"/>
          </ac:picMkLst>
        </pc:picChg>
        <pc:picChg chg="add del mod">
          <ac:chgData name="Andre, Aaron - DSPS" userId="c5fbefb0-cb10-4480-b671-d5ce51273e2c" providerId="ADAL" clId="{64DAC844-EA33-41CB-80A7-B94BD61A36A2}" dt="2025-11-12T01:31:17.511" v="86" actId="478"/>
          <ac:picMkLst>
            <pc:docMk/>
            <pc:sldMk cId="90973780" sldId="460"/>
            <ac:picMk id="4" creationId="{357DFD89-C024-7542-3532-5110D6E65893}"/>
          </ac:picMkLst>
        </pc:picChg>
        <pc:picChg chg="add del mod">
          <ac:chgData name="Andre, Aaron - DSPS" userId="c5fbefb0-cb10-4480-b671-d5ce51273e2c" providerId="ADAL" clId="{64DAC844-EA33-41CB-80A7-B94BD61A36A2}" dt="2026-03-13T18:07:30.265" v="4144" actId="478"/>
          <ac:picMkLst>
            <pc:docMk/>
            <pc:sldMk cId="90973780" sldId="460"/>
            <ac:picMk id="5" creationId="{9D3C4163-5A1B-9796-A563-6F4AE78D6A7C}"/>
          </ac:picMkLst>
        </pc:picChg>
        <pc:picChg chg="add del mod">
          <ac:chgData name="Andre, Aaron - DSPS" userId="c5fbefb0-cb10-4480-b671-d5ce51273e2c" providerId="ADAL" clId="{64DAC844-EA33-41CB-80A7-B94BD61A36A2}" dt="2025-11-12T01:31:19.262" v="88" actId="478"/>
          <ac:picMkLst>
            <pc:docMk/>
            <pc:sldMk cId="90973780" sldId="460"/>
            <ac:picMk id="6" creationId="{A97CAA79-EC55-D2F4-6253-75F097ECDA52}"/>
          </ac:picMkLst>
        </pc:picChg>
        <pc:picChg chg="del">
          <ac:chgData name="Andre, Aaron - DSPS" userId="c5fbefb0-cb10-4480-b671-d5ce51273e2c" providerId="ADAL" clId="{64DAC844-EA33-41CB-80A7-B94BD61A36A2}" dt="2025-11-12T01:31:20.054" v="89" actId="478"/>
          <ac:picMkLst>
            <pc:docMk/>
            <pc:sldMk cId="90973780" sldId="460"/>
            <ac:picMk id="7" creationId="{72ED358D-00F3-4526-90A4-22223497B693}"/>
          </ac:picMkLst>
        </pc:picChg>
        <pc:picChg chg="add mod">
          <ac:chgData name="Andre, Aaron - DSPS" userId="c5fbefb0-cb10-4480-b671-d5ce51273e2c" providerId="ADAL" clId="{64DAC844-EA33-41CB-80A7-B94BD61A36A2}" dt="2026-03-13T18:07:32.427" v="4147" actId="962"/>
          <ac:picMkLst>
            <pc:docMk/>
            <pc:sldMk cId="90973780" sldId="460"/>
            <ac:picMk id="7" creationId="{C43CE4EA-0283-69BE-D66E-A458D616D91C}"/>
          </ac:picMkLst>
        </pc:picChg>
        <pc:picChg chg="add del mod">
          <ac:chgData name="Andre, Aaron - DSPS" userId="c5fbefb0-cb10-4480-b671-d5ce51273e2c" providerId="ADAL" clId="{64DAC844-EA33-41CB-80A7-B94BD61A36A2}" dt="2026-03-13T16:41:41.436" v="3839" actId="478"/>
          <ac:picMkLst>
            <pc:docMk/>
            <pc:sldMk cId="90973780" sldId="460"/>
            <ac:picMk id="9" creationId="{E87A5931-2EBD-4F1C-8E49-4859BF20069B}"/>
          </ac:picMkLst>
        </pc:picChg>
        <pc:picChg chg="del mod">
          <ac:chgData name="Andre, Aaron - DSPS" userId="c5fbefb0-cb10-4480-b671-d5ce51273e2c" providerId="ADAL" clId="{64DAC844-EA33-41CB-80A7-B94BD61A36A2}" dt="2025-11-12T01:28:03.935" v="67" actId="478"/>
          <ac:picMkLst>
            <pc:docMk/>
            <pc:sldMk cId="90973780" sldId="460"/>
            <ac:picMk id="11" creationId="{F8F0C6D7-89BE-4569-C566-315C76D14256}"/>
          </ac:picMkLst>
        </pc:picChg>
      </pc:sldChg>
      <pc:sldChg chg="addSp modSp modTransition modNotesTx">
        <pc:chgData name="Andre, Aaron - DSPS" userId="c5fbefb0-cb10-4480-b671-d5ce51273e2c" providerId="ADAL" clId="{64DAC844-EA33-41CB-80A7-B94BD61A36A2}" dt="2026-03-13T20:37:11.789" v="4711"/>
        <pc:sldMkLst>
          <pc:docMk/>
          <pc:sldMk cId="1329864534" sldId="461"/>
        </pc:sldMkLst>
        <pc:picChg chg="add mod">
          <ac:chgData name="Andre, Aaron - DSPS" userId="c5fbefb0-cb10-4480-b671-d5ce51273e2c" providerId="ADAL" clId="{64DAC844-EA33-41CB-80A7-B94BD61A36A2}" dt="2026-03-13T20:37:11.789" v="4711"/>
          <ac:picMkLst>
            <pc:docMk/>
            <pc:sldMk cId="1329864534" sldId="461"/>
            <ac:picMk id="4" creationId="{BDBDB051-9C02-EA9E-03EF-55FC5207B8FC}"/>
          </ac:picMkLst>
        </pc:picChg>
      </pc:sldChg>
      <pc:sldChg chg="addSp modSp modTransition modNotesTx">
        <pc:chgData name="Andre, Aaron - DSPS" userId="c5fbefb0-cb10-4480-b671-d5ce51273e2c" providerId="ADAL" clId="{64DAC844-EA33-41CB-80A7-B94BD61A36A2}" dt="2026-03-13T20:39:00.905" v="4713"/>
        <pc:sldMkLst>
          <pc:docMk/>
          <pc:sldMk cId="632192228" sldId="462"/>
        </pc:sldMkLst>
        <pc:picChg chg="add mod">
          <ac:chgData name="Andre, Aaron - DSPS" userId="c5fbefb0-cb10-4480-b671-d5ce51273e2c" providerId="ADAL" clId="{64DAC844-EA33-41CB-80A7-B94BD61A36A2}" dt="2026-03-13T20:39:00.905" v="4713"/>
          <ac:picMkLst>
            <pc:docMk/>
            <pc:sldMk cId="632192228" sldId="462"/>
            <ac:picMk id="4" creationId="{0342D785-FB8F-2279-4434-E7E652DCA710}"/>
          </ac:picMkLst>
        </pc:picChg>
      </pc:sldChg>
      <pc:sldChg chg="addSp modSp modTransition modNotesTx">
        <pc:chgData name="Andre, Aaron - DSPS" userId="c5fbefb0-cb10-4480-b671-d5ce51273e2c" providerId="ADAL" clId="{64DAC844-EA33-41CB-80A7-B94BD61A36A2}" dt="2026-03-13T20:39:51.825" v="4714"/>
        <pc:sldMkLst>
          <pc:docMk/>
          <pc:sldMk cId="822949451" sldId="463"/>
        </pc:sldMkLst>
        <pc:picChg chg="add mod">
          <ac:chgData name="Andre, Aaron - DSPS" userId="c5fbefb0-cb10-4480-b671-d5ce51273e2c" providerId="ADAL" clId="{64DAC844-EA33-41CB-80A7-B94BD61A36A2}" dt="2026-03-13T20:39:51.825" v="4714"/>
          <ac:picMkLst>
            <pc:docMk/>
            <pc:sldMk cId="822949451" sldId="463"/>
            <ac:picMk id="4" creationId="{56F5FEE6-5333-FF4E-2750-C4AD09B0E737}"/>
          </ac:picMkLst>
        </pc:picChg>
      </pc:sldChg>
      <pc:sldChg chg="addSp delSp modSp new mod ord modTransition modNotesTx">
        <pc:chgData name="Andre, Aaron - DSPS" userId="c5fbefb0-cb10-4480-b671-d5ce51273e2c" providerId="ADAL" clId="{64DAC844-EA33-41CB-80A7-B94BD61A36A2}" dt="2026-03-13T20:21:11.716" v="4699"/>
        <pc:sldMkLst>
          <pc:docMk/>
          <pc:sldMk cId="4040671526" sldId="464"/>
        </pc:sldMkLst>
        <pc:spChg chg="del">
          <ac:chgData name="Andre, Aaron - DSPS" userId="c5fbefb0-cb10-4480-b671-d5ce51273e2c" providerId="ADAL" clId="{64DAC844-EA33-41CB-80A7-B94BD61A36A2}" dt="2025-11-12T00:48:05.601" v="20" actId="478"/>
          <ac:spMkLst>
            <pc:docMk/>
            <pc:sldMk cId="4040671526" sldId="464"/>
            <ac:spMk id="2" creationId="{49B0124D-8400-4093-AEA8-20B1D255509D}"/>
          </ac:spMkLst>
        </pc:spChg>
        <pc:spChg chg="del">
          <ac:chgData name="Andre, Aaron - DSPS" userId="c5fbefb0-cb10-4480-b671-d5ce51273e2c" providerId="ADAL" clId="{64DAC844-EA33-41CB-80A7-B94BD61A36A2}" dt="2025-11-12T00:48:02.532" v="18" actId="478"/>
          <ac:spMkLst>
            <pc:docMk/>
            <pc:sldMk cId="4040671526" sldId="464"/>
            <ac:spMk id="3" creationId="{7EF27110-55DA-D171-493D-953FBA50A38B}"/>
          </ac:spMkLst>
        </pc:spChg>
        <pc:spChg chg="del">
          <ac:chgData name="Andre, Aaron - DSPS" userId="c5fbefb0-cb10-4480-b671-d5ce51273e2c" providerId="ADAL" clId="{64DAC844-EA33-41CB-80A7-B94BD61A36A2}" dt="2025-11-12T00:48:04.754" v="19" actId="478"/>
          <ac:spMkLst>
            <pc:docMk/>
            <pc:sldMk cId="4040671526" sldId="464"/>
            <ac:spMk id="4" creationId="{286803A3-6D7A-ACE7-F714-B57A4448A637}"/>
          </ac:spMkLst>
        </pc:spChg>
        <pc:picChg chg="add mod">
          <ac:chgData name="Andre, Aaron - DSPS" userId="c5fbefb0-cb10-4480-b671-d5ce51273e2c" providerId="ADAL" clId="{64DAC844-EA33-41CB-80A7-B94BD61A36A2}" dt="2026-03-13T20:21:11.716" v="4699"/>
          <ac:picMkLst>
            <pc:docMk/>
            <pc:sldMk cId="4040671526" sldId="464"/>
            <ac:picMk id="4" creationId="{49538175-F98B-4897-C94A-1A4B7957AEC9}"/>
          </ac:picMkLst>
        </pc:picChg>
        <pc:picChg chg="add mod">
          <ac:chgData name="Andre, Aaron - DSPS" userId="c5fbefb0-cb10-4480-b671-d5ce51273e2c" providerId="ADAL" clId="{64DAC844-EA33-41CB-80A7-B94BD61A36A2}" dt="2025-11-12T00:51:27.632" v="30" actId="1076"/>
          <ac:picMkLst>
            <pc:docMk/>
            <pc:sldMk cId="4040671526" sldId="464"/>
            <ac:picMk id="6" creationId="{C312A39B-D994-D79F-0596-CEBB3CA4BA87}"/>
          </ac:picMkLst>
        </pc:picChg>
      </pc:sldChg>
      <pc:sldChg chg="addSp delSp modSp new mod modTransition modNotesTx">
        <pc:chgData name="Andre, Aaron - DSPS" userId="c5fbefb0-cb10-4480-b671-d5ce51273e2c" providerId="ADAL" clId="{64DAC844-EA33-41CB-80A7-B94BD61A36A2}" dt="2026-03-13T20:36:26.842" v="4710"/>
        <pc:sldMkLst>
          <pc:docMk/>
          <pc:sldMk cId="840474936" sldId="465"/>
        </pc:sldMkLst>
        <pc:spChg chg="del">
          <ac:chgData name="Andre, Aaron - DSPS" userId="c5fbefb0-cb10-4480-b671-d5ce51273e2c" providerId="ADAL" clId="{64DAC844-EA33-41CB-80A7-B94BD61A36A2}" dt="2025-11-12T01:21:42.191" v="53" actId="478"/>
          <ac:spMkLst>
            <pc:docMk/>
            <pc:sldMk cId="840474936" sldId="465"/>
            <ac:spMk id="2" creationId="{A08D4857-6090-BF21-C180-84BF496E1ACA}"/>
          </ac:spMkLst>
        </pc:spChg>
        <pc:spChg chg="del">
          <ac:chgData name="Andre, Aaron - DSPS" userId="c5fbefb0-cb10-4480-b671-d5ce51273e2c" providerId="ADAL" clId="{64DAC844-EA33-41CB-80A7-B94BD61A36A2}" dt="2025-11-12T01:21:42.944" v="54" actId="478"/>
          <ac:spMkLst>
            <pc:docMk/>
            <pc:sldMk cId="840474936" sldId="465"/>
            <ac:spMk id="3" creationId="{C1B2BD57-BFA5-DDBE-A102-C670E8EAD04E}"/>
          </ac:spMkLst>
        </pc:spChg>
        <pc:spChg chg="del">
          <ac:chgData name="Andre, Aaron - DSPS" userId="c5fbefb0-cb10-4480-b671-d5ce51273e2c" providerId="ADAL" clId="{64DAC844-EA33-41CB-80A7-B94BD61A36A2}" dt="2025-11-12T01:21:43.867" v="55" actId="478"/>
          <ac:spMkLst>
            <pc:docMk/>
            <pc:sldMk cId="840474936" sldId="465"/>
            <ac:spMk id="4" creationId="{969AC513-9D02-221D-4AFC-8EB2B43C63D1}"/>
          </ac:spMkLst>
        </pc:spChg>
        <pc:picChg chg="add mod">
          <ac:chgData name="Andre, Aaron - DSPS" userId="c5fbefb0-cb10-4480-b671-d5ce51273e2c" providerId="ADAL" clId="{64DAC844-EA33-41CB-80A7-B94BD61A36A2}" dt="2026-03-13T16:50:01.031" v="3868" actId="962"/>
          <ac:picMkLst>
            <pc:docMk/>
            <pc:sldMk cId="840474936" sldId="465"/>
            <ac:picMk id="3" creationId="{241307B6-4935-F4EC-68CF-389EFF31CF5D}"/>
          </ac:picMkLst>
        </pc:picChg>
        <pc:picChg chg="add mod">
          <ac:chgData name="Andre, Aaron - DSPS" userId="c5fbefb0-cb10-4480-b671-d5ce51273e2c" providerId="ADAL" clId="{64DAC844-EA33-41CB-80A7-B94BD61A36A2}" dt="2026-03-13T20:36:26.842" v="4710"/>
          <ac:picMkLst>
            <pc:docMk/>
            <pc:sldMk cId="840474936" sldId="465"/>
            <ac:picMk id="5" creationId="{40C6EE6F-442D-93FB-08C8-3CC45BC4BACA}"/>
          </ac:picMkLst>
        </pc:picChg>
        <pc:picChg chg="add del">
          <ac:chgData name="Andre, Aaron - DSPS" userId="c5fbefb0-cb10-4480-b671-d5ce51273e2c" providerId="ADAL" clId="{64DAC844-EA33-41CB-80A7-B94BD61A36A2}" dt="2026-03-13T16:49:36.015" v="3865" actId="478"/>
          <ac:picMkLst>
            <pc:docMk/>
            <pc:sldMk cId="840474936" sldId="465"/>
            <ac:picMk id="6" creationId="{9F9CC7D4-DC67-4342-7D4C-C6AB2DD17993}"/>
          </ac:picMkLst>
        </pc:picChg>
      </pc:sldChg>
      <pc:sldChg chg="addSp delSp modSp new mod ord modNotesTx">
        <pc:chgData name="Andre, Aaron - DSPS" userId="c5fbefb0-cb10-4480-b671-d5ce51273e2c" providerId="ADAL" clId="{64DAC844-EA33-41CB-80A7-B94BD61A36A2}" dt="2026-03-13T20:23:18.150" v="4700"/>
        <pc:sldMkLst>
          <pc:docMk/>
          <pc:sldMk cId="3275148775" sldId="466"/>
        </pc:sldMkLst>
        <pc:spChg chg="del">
          <ac:chgData name="Andre, Aaron - DSPS" userId="c5fbefb0-cb10-4480-b671-d5ce51273e2c" providerId="ADAL" clId="{64DAC844-EA33-41CB-80A7-B94BD61A36A2}" dt="2026-01-16T16:53:45.825" v="2341" actId="478"/>
          <ac:spMkLst>
            <pc:docMk/>
            <pc:sldMk cId="3275148775" sldId="466"/>
            <ac:spMk id="2" creationId="{E474CA94-D360-C8B0-0C7F-7EFC18D65B51}"/>
          </ac:spMkLst>
        </pc:spChg>
        <pc:spChg chg="del">
          <ac:chgData name="Andre, Aaron - DSPS" userId="c5fbefb0-cb10-4480-b671-d5ce51273e2c" providerId="ADAL" clId="{64DAC844-EA33-41CB-80A7-B94BD61A36A2}" dt="2026-01-16T16:53:47.088" v="2342" actId="478"/>
          <ac:spMkLst>
            <pc:docMk/>
            <pc:sldMk cId="3275148775" sldId="466"/>
            <ac:spMk id="3" creationId="{9012E269-9D74-D716-FC4B-2670C88A2EF5}"/>
          </ac:spMkLst>
        </pc:spChg>
        <pc:spChg chg="del">
          <ac:chgData name="Andre, Aaron - DSPS" userId="c5fbefb0-cb10-4480-b671-d5ce51273e2c" providerId="ADAL" clId="{64DAC844-EA33-41CB-80A7-B94BD61A36A2}" dt="2026-01-16T16:53:47.892" v="2343" actId="478"/>
          <ac:spMkLst>
            <pc:docMk/>
            <pc:sldMk cId="3275148775" sldId="466"/>
            <ac:spMk id="4" creationId="{A9AC5B83-7121-911C-BBD5-74DBD17FADEE}"/>
          </ac:spMkLst>
        </pc:spChg>
        <pc:spChg chg="add mod">
          <ac:chgData name="Andre, Aaron - DSPS" userId="c5fbefb0-cb10-4480-b671-d5ce51273e2c" providerId="ADAL" clId="{64DAC844-EA33-41CB-80A7-B94BD61A36A2}" dt="2026-01-16T16:58:34.173" v="2377" actId="207"/>
          <ac:spMkLst>
            <pc:docMk/>
            <pc:sldMk cId="3275148775" sldId="466"/>
            <ac:spMk id="15" creationId="{C76F96C7-DC1F-A55E-0286-FBC12A784D4B}"/>
          </ac:spMkLst>
        </pc:spChg>
        <pc:spChg chg="add mod">
          <ac:chgData name="Andre, Aaron - DSPS" userId="c5fbefb0-cb10-4480-b671-d5ce51273e2c" providerId="ADAL" clId="{64DAC844-EA33-41CB-80A7-B94BD61A36A2}" dt="2026-01-16T16:58:59.245" v="2381" actId="14100"/>
          <ac:spMkLst>
            <pc:docMk/>
            <pc:sldMk cId="3275148775" sldId="466"/>
            <ac:spMk id="16" creationId="{B1F6B43B-4A81-C484-8756-D26DD32E7A93}"/>
          </ac:spMkLst>
        </pc:spChg>
        <pc:spChg chg="add del mod">
          <ac:chgData name="Andre, Aaron - DSPS" userId="c5fbefb0-cb10-4480-b671-d5ce51273e2c" providerId="ADAL" clId="{64DAC844-EA33-41CB-80A7-B94BD61A36A2}" dt="2026-01-16T16:59:53.503" v="2393" actId="21"/>
          <ac:spMkLst>
            <pc:docMk/>
            <pc:sldMk cId="3275148775" sldId="466"/>
            <ac:spMk id="17" creationId="{3EEEB9C0-B9D0-C556-A4A8-1F8EA12BFE68}"/>
          </ac:spMkLst>
        </pc:spChg>
        <pc:spChg chg="add mod">
          <ac:chgData name="Andre, Aaron - DSPS" userId="c5fbefb0-cb10-4480-b671-d5ce51273e2c" providerId="ADAL" clId="{64DAC844-EA33-41CB-80A7-B94BD61A36A2}" dt="2026-01-16T16:59:48.718" v="2391" actId="1076"/>
          <ac:spMkLst>
            <pc:docMk/>
            <pc:sldMk cId="3275148775" sldId="466"/>
            <ac:spMk id="18" creationId="{43F1139F-EB5A-1ADC-2576-D70FCDD8B49E}"/>
          </ac:spMkLst>
        </pc:spChg>
        <pc:spChg chg="add mod">
          <ac:chgData name="Andre, Aaron - DSPS" userId="c5fbefb0-cb10-4480-b671-d5ce51273e2c" providerId="ADAL" clId="{64DAC844-EA33-41CB-80A7-B94BD61A36A2}" dt="2026-01-16T17:00:19.842" v="2400" actId="688"/>
          <ac:spMkLst>
            <pc:docMk/>
            <pc:sldMk cId="3275148775" sldId="466"/>
            <ac:spMk id="20" creationId="{FA66A669-4886-D290-5B4A-7D8031B9FCBD}"/>
          </ac:spMkLst>
        </pc:spChg>
        <pc:picChg chg="add mod">
          <ac:chgData name="Andre, Aaron - DSPS" userId="c5fbefb0-cb10-4480-b671-d5ce51273e2c" providerId="ADAL" clId="{64DAC844-EA33-41CB-80A7-B94BD61A36A2}" dt="2026-03-13T20:23:18.150" v="4700"/>
          <ac:picMkLst>
            <pc:docMk/>
            <pc:sldMk cId="3275148775" sldId="466"/>
            <ac:picMk id="4" creationId="{52423459-28FE-2020-1BBB-E01A79404EBE}"/>
          </ac:picMkLst>
        </pc:picChg>
        <pc:picChg chg="add mod">
          <ac:chgData name="Andre, Aaron - DSPS" userId="c5fbefb0-cb10-4480-b671-d5ce51273e2c" providerId="ADAL" clId="{64DAC844-EA33-41CB-80A7-B94BD61A36A2}" dt="2026-01-16T16:56:14.751" v="2358" actId="14100"/>
          <ac:picMkLst>
            <pc:docMk/>
            <pc:sldMk cId="3275148775" sldId="466"/>
            <ac:picMk id="6" creationId="{88569BAD-10CA-211C-1157-A98D360DC0F0}"/>
          </ac:picMkLst>
        </pc:picChg>
        <pc:picChg chg="add mod">
          <ac:chgData name="Andre, Aaron - DSPS" userId="c5fbefb0-cb10-4480-b671-d5ce51273e2c" providerId="ADAL" clId="{64DAC844-EA33-41CB-80A7-B94BD61A36A2}" dt="2026-01-16T16:57:46.911" v="2372" actId="14100"/>
          <ac:picMkLst>
            <pc:docMk/>
            <pc:sldMk cId="3275148775" sldId="466"/>
            <ac:picMk id="8" creationId="{A70FA24C-B011-F68D-4151-A4721EB47ABF}"/>
          </ac:picMkLst>
        </pc:picChg>
        <pc:picChg chg="add mod">
          <ac:chgData name="Andre, Aaron - DSPS" userId="c5fbefb0-cb10-4480-b671-d5ce51273e2c" providerId="ADAL" clId="{64DAC844-EA33-41CB-80A7-B94BD61A36A2}" dt="2026-01-16T16:57:17.733" v="2366" actId="1076"/>
          <ac:picMkLst>
            <pc:docMk/>
            <pc:sldMk cId="3275148775" sldId="466"/>
            <ac:picMk id="10" creationId="{124284FD-8F1B-5773-0A08-4883833A51F1}"/>
          </ac:picMkLst>
        </pc:picChg>
        <pc:picChg chg="add mod">
          <ac:chgData name="Andre, Aaron - DSPS" userId="c5fbefb0-cb10-4480-b671-d5ce51273e2c" providerId="ADAL" clId="{64DAC844-EA33-41CB-80A7-B94BD61A36A2}" dt="2026-01-16T16:56:28.902" v="2360" actId="14100"/>
          <ac:picMkLst>
            <pc:docMk/>
            <pc:sldMk cId="3275148775" sldId="466"/>
            <ac:picMk id="12" creationId="{6D4A4E3F-DC16-E6E6-B16D-159976705B6E}"/>
          </ac:picMkLst>
        </pc:picChg>
        <pc:picChg chg="add mod">
          <ac:chgData name="Andre, Aaron - DSPS" userId="c5fbefb0-cb10-4480-b671-d5ce51273e2c" providerId="ADAL" clId="{64DAC844-EA33-41CB-80A7-B94BD61A36A2}" dt="2026-01-16T16:57:36.729" v="2371" actId="1076"/>
          <ac:picMkLst>
            <pc:docMk/>
            <pc:sldMk cId="3275148775" sldId="466"/>
            <ac:picMk id="14" creationId="{1A996690-8ADF-F569-A2AC-2804DC354A38}"/>
          </ac:picMkLst>
        </pc:picChg>
        <pc:picChg chg="add del mod">
          <ac:chgData name="Andre, Aaron - DSPS" userId="c5fbefb0-cb10-4480-b671-d5ce51273e2c" providerId="ADAL" clId="{64DAC844-EA33-41CB-80A7-B94BD61A36A2}" dt="2026-01-16T17:00:01.647" v="2395" actId="478"/>
          <ac:picMkLst>
            <pc:docMk/>
            <pc:sldMk cId="3275148775" sldId="466"/>
            <ac:picMk id="19" creationId="{3A85C9F9-09E4-5026-42CA-BBC46AA3DB87}"/>
          </ac:picMkLst>
        </pc:picChg>
      </pc:sldChg>
    </pc:docChg>
  </pc:docChgLst>
  <pc:docChgLst>
    <pc:chgData name="Andre, Aaron - DSPS" userId="c5fbefb0-cb10-4480-b671-d5ce51273e2c" providerId="ADAL" clId="{0CDE2B79-7BF4-479F-B0AF-5D4CFA2553FB}"/>
    <pc:docChg chg="custSel addSld modSld sldOrd">
      <pc:chgData name="Andre, Aaron - DSPS" userId="c5fbefb0-cb10-4480-b671-d5ce51273e2c" providerId="ADAL" clId="{0CDE2B79-7BF4-479F-B0AF-5D4CFA2553FB}" dt="2025-08-14T20:47:25.593" v="1260" actId="13926"/>
      <pc:docMkLst>
        <pc:docMk/>
      </pc:docMkLst>
      <pc:sldChg chg="modSp mod">
        <pc:chgData name="Andre, Aaron - DSPS" userId="c5fbefb0-cb10-4480-b671-d5ce51273e2c" providerId="ADAL" clId="{0CDE2B79-7BF4-479F-B0AF-5D4CFA2553FB}" dt="2025-08-07T16:10:16.119" v="281" actId="1076"/>
        <pc:sldMkLst>
          <pc:docMk/>
          <pc:sldMk cId="3451599794" sldId="379"/>
        </pc:sldMkLst>
        <pc:spChg chg="mod">
          <ac:chgData name="Andre, Aaron - DSPS" userId="c5fbefb0-cb10-4480-b671-d5ce51273e2c" providerId="ADAL" clId="{0CDE2B79-7BF4-479F-B0AF-5D4CFA2553FB}" dt="2025-08-07T16:10:16.119" v="281" actId="1076"/>
          <ac:spMkLst>
            <pc:docMk/>
            <pc:sldMk cId="3451599794" sldId="379"/>
            <ac:spMk id="4" creationId="{BED55D4F-7B56-789B-5910-8AEEE85D238A}"/>
          </ac:spMkLst>
        </pc:spChg>
      </pc:sldChg>
      <pc:sldChg chg="modSp mod">
        <pc:chgData name="Andre, Aaron - DSPS" userId="c5fbefb0-cb10-4480-b671-d5ce51273e2c" providerId="ADAL" clId="{0CDE2B79-7BF4-479F-B0AF-5D4CFA2553FB}" dt="2025-08-07T16:11:50.487" v="285" actId="255"/>
        <pc:sldMkLst>
          <pc:docMk/>
          <pc:sldMk cId="103762540" sldId="445"/>
        </pc:sldMkLst>
        <pc:spChg chg="mod">
          <ac:chgData name="Andre, Aaron - DSPS" userId="c5fbefb0-cb10-4480-b671-d5ce51273e2c" providerId="ADAL" clId="{0CDE2B79-7BF4-479F-B0AF-5D4CFA2553FB}" dt="2025-08-07T16:11:50.487" v="285" actId="255"/>
          <ac:spMkLst>
            <pc:docMk/>
            <pc:sldMk cId="103762540" sldId="445"/>
            <ac:spMk id="11" creationId="{62EF8AFB-DD95-5370-432C-0EA912BECC92}"/>
          </ac:spMkLst>
        </pc:spChg>
        <pc:spChg chg="mod">
          <ac:chgData name="Andre, Aaron - DSPS" userId="c5fbefb0-cb10-4480-b671-d5ce51273e2c" providerId="ADAL" clId="{0CDE2B79-7BF4-479F-B0AF-5D4CFA2553FB}" dt="2025-08-05T23:40:18.762" v="179" actId="255"/>
          <ac:spMkLst>
            <pc:docMk/>
            <pc:sldMk cId="103762540" sldId="445"/>
            <ac:spMk id="12" creationId="{043262B9-485E-4B1E-C2B3-1389376A8ADD}"/>
          </ac:spMkLst>
        </pc:spChg>
      </pc:sldChg>
      <pc:sldChg chg="delSp modSp mod modNotesTx">
        <pc:chgData name="Andre, Aaron - DSPS" userId="c5fbefb0-cb10-4480-b671-d5ce51273e2c" providerId="ADAL" clId="{0CDE2B79-7BF4-479F-B0AF-5D4CFA2553FB}" dt="2025-08-07T20:23:18.829" v="836" actId="1076"/>
        <pc:sldMkLst>
          <pc:docMk/>
          <pc:sldMk cId="1538729341" sldId="446"/>
        </pc:sldMkLst>
        <pc:spChg chg="del">
          <ac:chgData name="Andre, Aaron - DSPS" userId="c5fbefb0-cb10-4480-b671-d5ce51273e2c" providerId="ADAL" clId="{0CDE2B79-7BF4-479F-B0AF-5D4CFA2553FB}" dt="2025-08-05T22:14:42.818" v="52" actId="478"/>
          <ac:spMkLst>
            <pc:docMk/>
            <pc:sldMk cId="1538729341" sldId="446"/>
            <ac:spMk id="2" creationId="{BD548BA5-B70C-CAF5-E6DF-0EB554F6E69A}"/>
          </ac:spMkLst>
        </pc:spChg>
        <pc:picChg chg="mod">
          <ac:chgData name="Andre, Aaron - DSPS" userId="c5fbefb0-cb10-4480-b671-d5ce51273e2c" providerId="ADAL" clId="{0CDE2B79-7BF4-479F-B0AF-5D4CFA2553FB}" dt="2025-08-07T20:23:18.829" v="836" actId="1076"/>
          <ac:picMkLst>
            <pc:docMk/>
            <pc:sldMk cId="1538729341" sldId="446"/>
            <ac:picMk id="6" creationId="{A7673F50-C332-66F9-1396-24C3C7F5B847}"/>
          </ac:picMkLst>
        </pc:picChg>
      </pc:sldChg>
      <pc:sldChg chg="delSp modSp mod">
        <pc:chgData name="Andre, Aaron - DSPS" userId="c5fbefb0-cb10-4480-b671-d5ce51273e2c" providerId="ADAL" clId="{0CDE2B79-7BF4-479F-B0AF-5D4CFA2553FB}" dt="2025-08-14T16:37:28.558" v="1256" actId="1076"/>
        <pc:sldMkLst>
          <pc:docMk/>
          <pc:sldMk cId="1095347225" sldId="447"/>
        </pc:sldMkLst>
        <pc:spChg chg="del">
          <ac:chgData name="Andre, Aaron - DSPS" userId="c5fbefb0-cb10-4480-b671-d5ce51273e2c" providerId="ADAL" clId="{0CDE2B79-7BF4-479F-B0AF-5D4CFA2553FB}" dt="2025-08-05T22:14:38.720" v="51" actId="478"/>
          <ac:spMkLst>
            <pc:docMk/>
            <pc:sldMk cId="1095347225" sldId="447"/>
            <ac:spMk id="2" creationId="{354589E2-6DFB-C329-F6B9-876478A13500}"/>
          </ac:spMkLst>
        </pc:spChg>
        <pc:picChg chg="mod">
          <ac:chgData name="Andre, Aaron - DSPS" userId="c5fbefb0-cb10-4480-b671-d5ce51273e2c" providerId="ADAL" clId="{0CDE2B79-7BF4-479F-B0AF-5D4CFA2553FB}" dt="2025-08-14T16:37:28.558" v="1256" actId="1076"/>
          <ac:picMkLst>
            <pc:docMk/>
            <pc:sldMk cId="1095347225" sldId="447"/>
            <ac:picMk id="6" creationId="{A2B7628D-BEB1-6AB9-F8B7-0E22E894BA7B}"/>
          </ac:picMkLst>
        </pc:picChg>
      </pc:sldChg>
      <pc:sldChg chg="delSp modSp mod">
        <pc:chgData name="Andre, Aaron - DSPS" userId="c5fbefb0-cb10-4480-b671-d5ce51273e2c" providerId="ADAL" clId="{0CDE2B79-7BF4-479F-B0AF-5D4CFA2553FB}" dt="2025-08-14T16:37:33.550" v="1257" actId="1076"/>
        <pc:sldMkLst>
          <pc:docMk/>
          <pc:sldMk cId="3751500759" sldId="448"/>
        </pc:sldMkLst>
        <pc:spChg chg="del">
          <ac:chgData name="Andre, Aaron - DSPS" userId="c5fbefb0-cb10-4480-b671-d5ce51273e2c" providerId="ADAL" clId="{0CDE2B79-7BF4-479F-B0AF-5D4CFA2553FB}" dt="2025-08-05T22:14:33.520" v="50" actId="478"/>
          <ac:spMkLst>
            <pc:docMk/>
            <pc:sldMk cId="3751500759" sldId="448"/>
            <ac:spMk id="2" creationId="{CF541A80-7CE2-B514-690D-E028FAAC6425}"/>
          </ac:spMkLst>
        </pc:spChg>
        <pc:picChg chg="mod">
          <ac:chgData name="Andre, Aaron - DSPS" userId="c5fbefb0-cb10-4480-b671-d5ce51273e2c" providerId="ADAL" clId="{0CDE2B79-7BF4-479F-B0AF-5D4CFA2553FB}" dt="2025-08-14T16:37:33.550" v="1257" actId="1076"/>
          <ac:picMkLst>
            <pc:docMk/>
            <pc:sldMk cId="3751500759" sldId="448"/>
            <ac:picMk id="6" creationId="{846D32D1-9C86-39E3-EAC2-A2CF10629BD1}"/>
          </ac:picMkLst>
        </pc:picChg>
      </pc:sldChg>
      <pc:sldChg chg="addSp delSp modSp mod">
        <pc:chgData name="Andre, Aaron - DSPS" userId="c5fbefb0-cb10-4480-b671-d5ce51273e2c" providerId="ADAL" clId="{0CDE2B79-7BF4-479F-B0AF-5D4CFA2553FB}" dt="2025-08-07T16:58:59.055" v="337" actId="1076"/>
        <pc:sldMkLst>
          <pc:docMk/>
          <pc:sldMk cId="3191372599" sldId="449"/>
        </pc:sldMkLst>
        <pc:spChg chg="del">
          <ac:chgData name="Andre, Aaron - DSPS" userId="c5fbefb0-cb10-4480-b671-d5ce51273e2c" providerId="ADAL" clId="{0CDE2B79-7BF4-479F-B0AF-5D4CFA2553FB}" dt="2025-08-05T23:07:11.576" v="63" actId="478"/>
          <ac:spMkLst>
            <pc:docMk/>
            <pc:sldMk cId="3191372599" sldId="449"/>
            <ac:spMk id="2" creationId="{5EDFF54A-E9B5-ADC0-4EC1-DB672C9EB850}"/>
          </ac:spMkLst>
        </pc:spChg>
        <pc:spChg chg="del">
          <ac:chgData name="Andre, Aaron - DSPS" userId="c5fbefb0-cb10-4480-b671-d5ce51273e2c" providerId="ADAL" clId="{0CDE2B79-7BF4-479F-B0AF-5D4CFA2553FB}" dt="2025-08-05T23:07:07.492" v="59"/>
          <ac:spMkLst>
            <pc:docMk/>
            <pc:sldMk cId="3191372599" sldId="449"/>
            <ac:spMk id="3" creationId="{EA7D511C-6DC8-F0DD-653F-296D2D35E4FD}"/>
          </ac:spMkLst>
        </pc:spChg>
        <pc:spChg chg="del mod">
          <ac:chgData name="Andre, Aaron - DSPS" userId="c5fbefb0-cb10-4480-b671-d5ce51273e2c" providerId="ADAL" clId="{0CDE2B79-7BF4-479F-B0AF-5D4CFA2553FB}" dt="2025-08-05T23:07:10.524" v="62" actId="478"/>
          <ac:spMkLst>
            <pc:docMk/>
            <pc:sldMk cId="3191372599" sldId="449"/>
            <ac:spMk id="4" creationId="{87D4CCB6-E497-603F-A9DC-15C3E5CC55D2}"/>
          </ac:spMkLst>
        </pc:spChg>
        <pc:picChg chg="add mod">
          <ac:chgData name="Andre, Aaron - DSPS" userId="c5fbefb0-cb10-4480-b671-d5ce51273e2c" providerId="ADAL" clId="{0CDE2B79-7BF4-479F-B0AF-5D4CFA2553FB}" dt="2025-08-07T16:58:56.528" v="336" actId="1076"/>
          <ac:picMkLst>
            <pc:docMk/>
            <pc:sldMk cId="3191372599" sldId="449"/>
            <ac:picMk id="6" creationId="{9C802336-6506-CF7B-474D-1D9FBAB27716}"/>
          </ac:picMkLst>
        </pc:picChg>
        <pc:picChg chg="add del mod">
          <ac:chgData name="Andre, Aaron - DSPS" userId="c5fbefb0-cb10-4480-b671-d5ce51273e2c" providerId="ADAL" clId="{0CDE2B79-7BF4-479F-B0AF-5D4CFA2553FB}" dt="2025-08-07T16:29:00.335" v="321" actId="478"/>
          <ac:picMkLst>
            <pc:docMk/>
            <pc:sldMk cId="3191372599" sldId="449"/>
            <ac:picMk id="8" creationId="{6393E7D1-746E-8532-ECF1-949DA4313A5A}"/>
          </ac:picMkLst>
        </pc:picChg>
        <pc:picChg chg="add mod">
          <ac:chgData name="Andre, Aaron - DSPS" userId="c5fbefb0-cb10-4480-b671-d5ce51273e2c" providerId="ADAL" clId="{0CDE2B79-7BF4-479F-B0AF-5D4CFA2553FB}" dt="2025-08-07T16:58:59.055" v="337" actId="1076"/>
          <ac:picMkLst>
            <pc:docMk/>
            <pc:sldMk cId="3191372599" sldId="449"/>
            <ac:picMk id="10" creationId="{7A633BC5-8E0B-F4DA-705F-8989FEEAE14F}"/>
          </ac:picMkLst>
        </pc:picChg>
      </pc:sldChg>
      <pc:sldChg chg="addSp delSp modSp mod ord">
        <pc:chgData name="Andre, Aaron - DSPS" userId="c5fbefb0-cb10-4480-b671-d5ce51273e2c" providerId="ADAL" clId="{0CDE2B79-7BF4-479F-B0AF-5D4CFA2553FB}" dt="2025-08-07T17:33:17.411" v="425"/>
        <pc:sldMkLst>
          <pc:docMk/>
          <pc:sldMk cId="509479463" sldId="450"/>
        </pc:sldMkLst>
        <pc:spChg chg="del">
          <ac:chgData name="Andre, Aaron - DSPS" userId="c5fbefb0-cb10-4480-b671-d5ce51273e2c" providerId="ADAL" clId="{0CDE2B79-7BF4-479F-B0AF-5D4CFA2553FB}" dt="2025-08-05T23:18:22.921" v="89" actId="478"/>
          <ac:spMkLst>
            <pc:docMk/>
            <pc:sldMk cId="509479463" sldId="450"/>
            <ac:spMk id="2" creationId="{7B831F2D-5EE2-9AF5-92E1-F469684556E2}"/>
          </ac:spMkLst>
        </pc:spChg>
        <pc:spChg chg="del">
          <ac:chgData name="Andre, Aaron - DSPS" userId="c5fbefb0-cb10-4480-b671-d5ce51273e2c" providerId="ADAL" clId="{0CDE2B79-7BF4-479F-B0AF-5D4CFA2553FB}" dt="2025-08-05T23:18:15.308" v="83"/>
          <ac:spMkLst>
            <pc:docMk/>
            <pc:sldMk cId="509479463" sldId="450"/>
            <ac:spMk id="3" creationId="{FDC6416A-03CF-5C5D-2177-1371C3BFBE64}"/>
          </ac:spMkLst>
        </pc:spChg>
        <pc:spChg chg="del">
          <ac:chgData name="Andre, Aaron - DSPS" userId="c5fbefb0-cb10-4480-b671-d5ce51273e2c" providerId="ADAL" clId="{0CDE2B79-7BF4-479F-B0AF-5D4CFA2553FB}" dt="2025-08-05T23:18:18.556" v="86"/>
          <ac:spMkLst>
            <pc:docMk/>
            <pc:sldMk cId="509479463" sldId="450"/>
            <ac:spMk id="4" creationId="{97722E58-9948-F10B-DC20-0586B54B2290}"/>
          </ac:spMkLst>
        </pc:spChg>
        <pc:picChg chg="add mod">
          <ac:chgData name="Andre, Aaron - DSPS" userId="c5fbefb0-cb10-4480-b671-d5ce51273e2c" providerId="ADAL" clId="{0CDE2B79-7BF4-479F-B0AF-5D4CFA2553FB}" dt="2025-08-07T16:37:52.440" v="329" actId="14100"/>
          <ac:picMkLst>
            <pc:docMk/>
            <pc:sldMk cId="509479463" sldId="450"/>
            <ac:picMk id="6" creationId="{8E2E8E71-A7C9-72E6-8287-8D35E4AC8018}"/>
          </ac:picMkLst>
        </pc:picChg>
        <pc:picChg chg="add mod">
          <ac:chgData name="Andre, Aaron - DSPS" userId="c5fbefb0-cb10-4480-b671-d5ce51273e2c" providerId="ADAL" clId="{0CDE2B79-7BF4-479F-B0AF-5D4CFA2553FB}" dt="2025-08-07T16:37:48.453" v="328" actId="14100"/>
          <ac:picMkLst>
            <pc:docMk/>
            <pc:sldMk cId="509479463" sldId="450"/>
            <ac:picMk id="8" creationId="{F6DF0FE1-9576-ED90-2AF4-B0F560A9F48A}"/>
          </ac:picMkLst>
        </pc:picChg>
      </pc:sldChg>
      <pc:sldChg chg="addSp delSp modSp mod">
        <pc:chgData name="Andre, Aaron - DSPS" userId="c5fbefb0-cb10-4480-b671-d5ce51273e2c" providerId="ADAL" clId="{0CDE2B79-7BF4-479F-B0AF-5D4CFA2553FB}" dt="2025-08-07T17:19:19.454" v="417" actId="1076"/>
        <pc:sldMkLst>
          <pc:docMk/>
          <pc:sldMk cId="3745408971" sldId="451"/>
        </pc:sldMkLst>
        <pc:spChg chg="del">
          <ac:chgData name="Andre, Aaron - DSPS" userId="c5fbefb0-cb10-4480-b671-d5ce51273e2c" providerId="ADAL" clId="{0CDE2B79-7BF4-479F-B0AF-5D4CFA2553FB}" dt="2025-08-07T14:03:54.118" v="216" actId="478"/>
          <ac:spMkLst>
            <pc:docMk/>
            <pc:sldMk cId="3745408971" sldId="451"/>
            <ac:spMk id="2" creationId="{1A397C71-C2FD-5075-E90E-CA86034D53CD}"/>
          </ac:spMkLst>
        </pc:spChg>
        <pc:spChg chg="del">
          <ac:chgData name="Andre, Aaron - DSPS" userId="c5fbefb0-cb10-4480-b671-d5ce51273e2c" providerId="ADAL" clId="{0CDE2B79-7BF4-479F-B0AF-5D4CFA2553FB}" dt="2025-08-07T14:03:59.135" v="217" actId="478"/>
          <ac:spMkLst>
            <pc:docMk/>
            <pc:sldMk cId="3745408971" sldId="451"/>
            <ac:spMk id="3" creationId="{3444F054-314A-55A4-1BD1-D3EB5B5AA283}"/>
          </ac:spMkLst>
        </pc:spChg>
        <pc:spChg chg="del">
          <ac:chgData name="Andre, Aaron - DSPS" userId="c5fbefb0-cb10-4480-b671-d5ce51273e2c" providerId="ADAL" clId="{0CDE2B79-7BF4-479F-B0AF-5D4CFA2553FB}" dt="2025-08-07T14:04:00.343" v="218" actId="478"/>
          <ac:spMkLst>
            <pc:docMk/>
            <pc:sldMk cId="3745408971" sldId="451"/>
            <ac:spMk id="4" creationId="{5307FBDB-818E-3A44-B258-DBC76A023CDF}"/>
          </ac:spMkLst>
        </pc:spChg>
        <pc:picChg chg="add mod">
          <ac:chgData name="Andre, Aaron - DSPS" userId="c5fbefb0-cb10-4480-b671-d5ce51273e2c" providerId="ADAL" clId="{0CDE2B79-7BF4-479F-B0AF-5D4CFA2553FB}" dt="2025-08-07T17:19:19.454" v="417" actId="1076"/>
          <ac:picMkLst>
            <pc:docMk/>
            <pc:sldMk cId="3745408971" sldId="451"/>
            <ac:picMk id="6" creationId="{42AE8AF9-A212-8CCA-5505-1DAB58EC4A5F}"/>
          </ac:picMkLst>
        </pc:picChg>
        <pc:picChg chg="add mod">
          <ac:chgData name="Andre, Aaron - DSPS" userId="c5fbefb0-cb10-4480-b671-d5ce51273e2c" providerId="ADAL" clId="{0CDE2B79-7BF4-479F-B0AF-5D4CFA2553FB}" dt="2025-08-07T17:19:11.222" v="414" actId="1076"/>
          <ac:picMkLst>
            <pc:docMk/>
            <pc:sldMk cId="3745408971" sldId="451"/>
            <ac:picMk id="8" creationId="{42ADC051-582E-5389-786C-B7C8ABB639E5}"/>
          </ac:picMkLst>
        </pc:picChg>
        <pc:picChg chg="add mod">
          <ac:chgData name="Andre, Aaron - DSPS" userId="c5fbefb0-cb10-4480-b671-d5ce51273e2c" providerId="ADAL" clId="{0CDE2B79-7BF4-479F-B0AF-5D4CFA2553FB}" dt="2025-08-07T17:19:15.277" v="415" actId="14100"/>
          <ac:picMkLst>
            <pc:docMk/>
            <pc:sldMk cId="3745408971" sldId="451"/>
            <ac:picMk id="10" creationId="{EE197241-F745-EF2C-F30E-1CC1805A4571}"/>
          </ac:picMkLst>
        </pc:picChg>
      </pc:sldChg>
      <pc:sldChg chg="delSp modSp mod modNotesTx">
        <pc:chgData name="Andre, Aaron - DSPS" userId="c5fbefb0-cb10-4480-b671-d5ce51273e2c" providerId="ADAL" clId="{0CDE2B79-7BF4-479F-B0AF-5D4CFA2553FB}" dt="2025-08-07T20:22:54.130" v="835" actId="20577"/>
        <pc:sldMkLst>
          <pc:docMk/>
          <pc:sldMk cId="1005499654" sldId="452"/>
        </pc:sldMkLst>
        <pc:spChg chg="del">
          <ac:chgData name="Andre, Aaron - DSPS" userId="c5fbefb0-cb10-4480-b671-d5ce51273e2c" providerId="ADAL" clId="{0CDE2B79-7BF4-479F-B0AF-5D4CFA2553FB}" dt="2025-08-05T22:13:11.255" v="39" actId="478"/>
          <ac:spMkLst>
            <pc:docMk/>
            <pc:sldMk cId="1005499654" sldId="452"/>
            <ac:spMk id="2" creationId="{CE843888-53BD-CAC6-D249-596AC08059ED}"/>
          </ac:spMkLst>
        </pc:spChg>
        <pc:picChg chg="mod">
          <ac:chgData name="Andre, Aaron - DSPS" userId="c5fbefb0-cb10-4480-b671-d5ce51273e2c" providerId="ADAL" clId="{0CDE2B79-7BF4-479F-B0AF-5D4CFA2553FB}" dt="2025-08-07T16:21:26.359" v="307" actId="14100"/>
          <ac:picMkLst>
            <pc:docMk/>
            <pc:sldMk cId="1005499654" sldId="452"/>
            <ac:picMk id="6" creationId="{2D358545-900A-0AE8-7975-6C07B12343BF}"/>
          </ac:picMkLst>
        </pc:picChg>
      </pc:sldChg>
      <pc:sldChg chg="addSp delSp modSp new mod modNotesTx">
        <pc:chgData name="Andre, Aaron - DSPS" userId="c5fbefb0-cb10-4480-b671-d5ce51273e2c" providerId="ADAL" clId="{0CDE2B79-7BF4-479F-B0AF-5D4CFA2553FB}" dt="2025-08-14T16:35:59.564" v="1252" actId="1076"/>
        <pc:sldMkLst>
          <pc:docMk/>
          <pc:sldMk cId="1737928017" sldId="453"/>
        </pc:sldMkLst>
        <pc:spChg chg="del">
          <ac:chgData name="Andre, Aaron - DSPS" userId="c5fbefb0-cb10-4480-b671-d5ce51273e2c" providerId="ADAL" clId="{0CDE2B79-7BF4-479F-B0AF-5D4CFA2553FB}" dt="2025-08-05T22:05:52.647" v="23" actId="478"/>
          <ac:spMkLst>
            <pc:docMk/>
            <pc:sldMk cId="1737928017" sldId="453"/>
            <ac:spMk id="2" creationId="{D3828E6C-B09F-C707-5D05-3C066B419AC1}"/>
          </ac:spMkLst>
        </pc:spChg>
        <pc:spChg chg="del">
          <ac:chgData name="Andre, Aaron - DSPS" userId="c5fbefb0-cb10-4480-b671-d5ce51273e2c" providerId="ADAL" clId="{0CDE2B79-7BF4-479F-B0AF-5D4CFA2553FB}" dt="2025-08-05T22:04:13.947" v="1"/>
          <ac:spMkLst>
            <pc:docMk/>
            <pc:sldMk cId="1737928017" sldId="453"/>
            <ac:spMk id="3" creationId="{EF850ED5-7A78-D484-001E-D05BFF2685FB}"/>
          </ac:spMkLst>
        </pc:spChg>
        <pc:spChg chg="del">
          <ac:chgData name="Andre, Aaron - DSPS" userId="c5fbefb0-cb10-4480-b671-d5ce51273e2c" providerId="ADAL" clId="{0CDE2B79-7BF4-479F-B0AF-5D4CFA2553FB}" dt="2025-08-05T22:04:28.573" v="4"/>
          <ac:spMkLst>
            <pc:docMk/>
            <pc:sldMk cId="1737928017" sldId="453"/>
            <ac:spMk id="4" creationId="{53E06801-F1FF-F082-81C1-526031E7F26F}"/>
          </ac:spMkLst>
        </pc:spChg>
        <pc:spChg chg="add del mod">
          <ac:chgData name="Andre, Aaron - DSPS" userId="c5fbefb0-cb10-4480-b671-d5ce51273e2c" providerId="ADAL" clId="{0CDE2B79-7BF4-479F-B0AF-5D4CFA2553FB}" dt="2025-08-14T16:35:44.471" v="1250" actId="478"/>
          <ac:spMkLst>
            <pc:docMk/>
            <pc:sldMk cId="1737928017" sldId="453"/>
            <ac:spMk id="11" creationId="{59FFEE56-6337-9477-399B-8B3E069294C5}"/>
          </ac:spMkLst>
        </pc:spChg>
        <pc:spChg chg="add del mod">
          <ac:chgData name="Andre, Aaron - DSPS" userId="c5fbefb0-cb10-4480-b671-d5ce51273e2c" providerId="ADAL" clId="{0CDE2B79-7BF4-479F-B0AF-5D4CFA2553FB}" dt="2025-08-07T16:16:54.640" v="287"/>
          <ac:spMkLst>
            <pc:docMk/>
            <pc:sldMk cId="1737928017" sldId="453"/>
            <ac:spMk id="12" creationId="{D2E93C88-4DB5-6C7D-6AF3-68D402FA5303}"/>
          </ac:spMkLst>
        </pc:spChg>
        <pc:spChg chg="add mod ord">
          <ac:chgData name="Andre, Aaron - DSPS" userId="c5fbefb0-cb10-4480-b671-d5ce51273e2c" providerId="ADAL" clId="{0CDE2B79-7BF4-479F-B0AF-5D4CFA2553FB}" dt="2025-08-14T16:35:37.151" v="1248" actId="1076"/>
          <ac:spMkLst>
            <pc:docMk/>
            <pc:sldMk cId="1737928017" sldId="453"/>
            <ac:spMk id="15" creationId="{0FE51EBF-AA88-8EF9-7F4D-2F8F0B0E4933}"/>
          </ac:spMkLst>
        </pc:spChg>
        <pc:picChg chg="add del mod">
          <ac:chgData name="Andre, Aaron - DSPS" userId="c5fbefb0-cb10-4480-b671-d5ce51273e2c" providerId="ADAL" clId="{0CDE2B79-7BF4-479F-B0AF-5D4CFA2553FB}" dt="2025-08-14T16:31:15.618" v="1221" actId="478"/>
          <ac:picMkLst>
            <pc:docMk/>
            <pc:sldMk cId="1737928017" sldId="453"/>
            <ac:picMk id="3" creationId="{2343BD02-07DB-6C67-4DF9-D3486B59A194}"/>
          </ac:picMkLst>
        </pc:picChg>
        <pc:picChg chg="add del mod">
          <ac:chgData name="Andre, Aaron - DSPS" userId="c5fbefb0-cb10-4480-b671-d5ce51273e2c" providerId="ADAL" clId="{0CDE2B79-7BF4-479F-B0AF-5D4CFA2553FB}" dt="2025-08-14T16:33:53.764" v="1226" actId="478"/>
          <ac:picMkLst>
            <pc:docMk/>
            <pc:sldMk cId="1737928017" sldId="453"/>
            <ac:picMk id="5" creationId="{D450AF90-4DF8-8BA9-A9C6-77404063D214}"/>
          </ac:picMkLst>
        </pc:picChg>
        <pc:picChg chg="add del mod">
          <ac:chgData name="Andre, Aaron - DSPS" userId="c5fbefb0-cb10-4480-b671-d5ce51273e2c" providerId="ADAL" clId="{0CDE2B79-7BF4-479F-B0AF-5D4CFA2553FB}" dt="2025-08-07T16:16:45.397" v="286" actId="478"/>
          <ac:picMkLst>
            <pc:docMk/>
            <pc:sldMk cId="1737928017" sldId="453"/>
            <ac:picMk id="6" creationId="{2242D92C-8A58-4A5E-2347-2E2EFABED9C9}"/>
          </ac:picMkLst>
        </pc:picChg>
        <pc:picChg chg="add mod">
          <ac:chgData name="Andre, Aaron - DSPS" userId="c5fbefb0-cb10-4480-b671-d5ce51273e2c" providerId="ADAL" clId="{0CDE2B79-7BF4-479F-B0AF-5D4CFA2553FB}" dt="2025-08-14T16:35:18.259" v="1243" actId="1076"/>
          <ac:picMkLst>
            <pc:docMk/>
            <pc:sldMk cId="1737928017" sldId="453"/>
            <ac:picMk id="7" creationId="{08AEE224-9304-146F-E7B1-AD450BFFB044}"/>
          </ac:picMkLst>
        </pc:picChg>
        <pc:picChg chg="add mod">
          <ac:chgData name="Andre, Aaron - DSPS" userId="c5fbefb0-cb10-4480-b671-d5ce51273e2c" providerId="ADAL" clId="{0CDE2B79-7BF4-479F-B0AF-5D4CFA2553FB}" dt="2025-08-14T16:35:59.564" v="1252" actId="1076"/>
          <ac:picMkLst>
            <pc:docMk/>
            <pc:sldMk cId="1737928017" sldId="453"/>
            <ac:picMk id="8" creationId="{F0641A34-C5C8-67C6-C0A4-41EB99DF048A}"/>
          </ac:picMkLst>
        </pc:picChg>
        <pc:picChg chg="add mod">
          <ac:chgData name="Andre, Aaron - DSPS" userId="c5fbefb0-cb10-4480-b671-d5ce51273e2c" providerId="ADAL" clId="{0CDE2B79-7BF4-479F-B0AF-5D4CFA2553FB}" dt="2025-08-07T16:01:48.928" v="264" actId="1076"/>
          <ac:picMkLst>
            <pc:docMk/>
            <pc:sldMk cId="1737928017" sldId="453"/>
            <ac:picMk id="10" creationId="{23BCF79B-1AF8-6750-A3BF-B62E8BA38545}"/>
          </ac:picMkLst>
        </pc:picChg>
        <pc:picChg chg="add del mod">
          <ac:chgData name="Andre, Aaron - DSPS" userId="c5fbefb0-cb10-4480-b671-d5ce51273e2c" providerId="ADAL" clId="{0CDE2B79-7BF4-479F-B0AF-5D4CFA2553FB}" dt="2025-08-14T16:35:41.576" v="1249" actId="478"/>
          <ac:picMkLst>
            <pc:docMk/>
            <pc:sldMk cId="1737928017" sldId="453"/>
            <ac:picMk id="14" creationId="{D2DFC383-E65A-FE71-FD53-980235118E73}"/>
          </ac:picMkLst>
        </pc:picChg>
      </pc:sldChg>
      <pc:sldChg chg="addSp delSp modSp new mod ord">
        <pc:chgData name="Andre, Aaron - DSPS" userId="c5fbefb0-cb10-4480-b671-d5ce51273e2c" providerId="ADAL" clId="{0CDE2B79-7BF4-479F-B0AF-5D4CFA2553FB}" dt="2025-08-14T16:37:06.132" v="1255" actId="1076"/>
        <pc:sldMkLst>
          <pc:docMk/>
          <pc:sldMk cId="547653607" sldId="454"/>
        </pc:sldMkLst>
        <pc:spChg chg="del">
          <ac:chgData name="Andre, Aaron - DSPS" userId="c5fbefb0-cb10-4480-b671-d5ce51273e2c" providerId="ADAL" clId="{0CDE2B79-7BF4-479F-B0AF-5D4CFA2553FB}" dt="2025-08-05T23:22:51.556" v="107" actId="478"/>
          <ac:spMkLst>
            <pc:docMk/>
            <pc:sldMk cId="547653607" sldId="454"/>
            <ac:spMk id="2" creationId="{28C4F955-579D-2ABC-6650-5AAB6895FF71}"/>
          </ac:spMkLst>
        </pc:spChg>
        <pc:spChg chg="del">
          <ac:chgData name="Andre, Aaron - DSPS" userId="c5fbefb0-cb10-4480-b671-d5ce51273e2c" providerId="ADAL" clId="{0CDE2B79-7BF4-479F-B0AF-5D4CFA2553FB}" dt="2025-08-05T23:22:47.851" v="101"/>
          <ac:spMkLst>
            <pc:docMk/>
            <pc:sldMk cId="547653607" sldId="454"/>
            <ac:spMk id="3" creationId="{2FD7295A-24E2-7AA5-48A2-E8DC4157B194}"/>
          </ac:spMkLst>
        </pc:spChg>
        <pc:spChg chg="add del mod">
          <ac:chgData name="Andre, Aaron - DSPS" userId="c5fbefb0-cb10-4480-b671-d5ce51273e2c" providerId="ADAL" clId="{0CDE2B79-7BF4-479F-B0AF-5D4CFA2553FB}" dt="2025-08-14T15:04:40.041" v="862" actId="478"/>
          <ac:spMkLst>
            <pc:docMk/>
            <pc:sldMk cId="547653607" sldId="454"/>
            <ac:spMk id="3" creationId="{8CA456B5-348B-0A23-6D44-C2C0D053FE7B}"/>
          </ac:spMkLst>
        </pc:spChg>
        <pc:spChg chg="del">
          <ac:chgData name="Andre, Aaron - DSPS" userId="c5fbefb0-cb10-4480-b671-d5ce51273e2c" providerId="ADAL" clId="{0CDE2B79-7BF4-479F-B0AF-5D4CFA2553FB}" dt="2025-08-05T23:22:49.578" v="104"/>
          <ac:spMkLst>
            <pc:docMk/>
            <pc:sldMk cId="547653607" sldId="454"/>
            <ac:spMk id="4" creationId="{D83F9F27-BAC7-8423-1BC8-D7600B284739}"/>
          </ac:spMkLst>
        </pc:spChg>
        <pc:spChg chg="add mod">
          <ac:chgData name="Andre, Aaron - DSPS" userId="c5fbefb0-cb10-4480-b671-d5ce51273e2c" providerId="ADAL" clId="{0CDE2B79-7BF4-479F-B0AF-5D4CFA2553FB}" dt="2025-08-14T16:37:03.288" v="1254" actId="1076"/>
          <ac:spMkLst>
            <pc:docMk/>
            <pc:sldMk cId="547653607" sldId="454"/>
            <ac:spMk id="9" creationId="{60776B11-A801-C364-5DE1-D3C7F0BB3D49}"/>
          </ac:spMkLst>
        </pc:spChg>
        <pc:picChg chg="add mod">
          <ac:chgData name="Andre, Aaron - DSPS" userId="c5fbefb0-cb10-4480-b671-d5ce51273e2c" providerId="ADAL" clId="{0CDE2B79-7BF4-479F-B0AF-5D4CFA2553FB}" dt="2025-08-14T16:37:06.132" v="1255" actId="1076"/>
          <ac:picMkLst>
            <pc:docMk/>
            <pc:sldMk cId="547653607" sldId="454"/>
            <ac:picMk id="5" creationId="{7F93FE5C-5B07-FB2B-D27D-A30AF4497265}"/>
          </ac:picMkLst>
        </pc:picChg>
        <pc:picChg chg="add mod">
          <ac:chgData name="Andre, Aaron - DSPS" userId="c5fbefb0-cb10-4480-b671-d5ce51273e2c" providerId="ADAL" clId="{0CDE2B79-7BF4-479F-B0AF-5D4CFA2553FB}" dt="2025-08-14T16:36:58.629" v="1253" actId="1076"/>
          <ac:picMkLst>
            <pc:docMk/>
            <pc:sldMk cId="547653607" sldId="454"/>
            <ac:picMk id="6" creationId="{F10AB15B-E79C-4DD5-9CB2-B45B5338A706}"/>
          </ac:picMkLst>
        </pc:picChg>
        <pc:picChg chg="add del mod">
          <ac:chgData name="Andre, Aaron - DSPS" userId="c5fbefb0-cb10-4480-b671-d5ce51273e2c" providerId="ADAL" clId="{0CDE2B79-7BF4-479F-B0AF-5D4CFA2553FB}" dt="2025-08-14T15:04:36.472" v="861" actId="478"/>
          <ac:picMkLst>
            <pc:docMk/>
            <pc:sldMk cId="547653607" sldId="454"/>
            <ac:picMk id="8" creationId="{EDC02E4F-713D-319B-653D-A5224CEFF050}"/>
          </ac:picMkLst>
        </pc:picChg>
      </pc:sldChg>
      <pc:sldChg chg="addSp delSp modSp new mod ord modNotesTx">
        <pc:chgData name="Andre, Aaron - DSPS" userId="c5fbefb0-cb10-4480-b671-d5ce51273e2c" providerId="ADAL" clId="{0CDE2B79-7BF4-479F-B0AF-5D4CFA2553FB}" dt="2025-08-14T15:09:43.996" v="921" actId="20577"/>
        <pc:sldMkLst>
          <pc:docMk/>
          <pc:sldMk cId="396077789" sldId="455"/>
        </pc:sldMkLst>
        <pc:spChg chg="del">
          <ac:chgData name="Andre, Aaron - DSPS" userId="c5fbefb0-cb10-4480-b671-d5ce51273e2c" providerId="ADAL" clId="{0CDE2B79-7BF4-479F-B0AF-5D4CFA2553FB}" dt="2025-08-05T23:24:42.626" v="127" actId="478"/>
          <ac:spMkLst>
            <pc:docMk/>
            <pc:sldMk cId="396077789" sldId="455"/>
            <ac:spMk id="2" creationId="{225B4506-EB3B-58D9-3A48-20853BC8016D}"/>
          </ac:spMkLst>
        </pc:spChg>
        <pc:spChg chg="add del mod">
          <ac:chgData name="Andre, Aaron - DSPS" userId="c5fbefb0-cb10-4480-b671-d5ce51273e2c" providerId="ADAL" clId="{0CDE2B79-7BF4-479F-B0AF-5D4CFA2553FB}" dt="2025-08-14T14:58:41.524" v="859" actId="478"/>
          <ac:spMkLst>
            <pc:docMk/>
            <pc:sldMk cId="396077789" sldId="455"/>
            <ac:spMk id="3" creationId="{230F3309-708A-7B95-72E3-F9EBB2FC7B1B}"/>
          </ac:spMkLst>
        </pc:spChg>
        <pc:spChg chg="del">
          <ac:chgData name="Andre, Aaron - DSPS" userId="c5fbefb0-cb10-4480-b671-d5ce51273e2c" providerId="ADAL" clId="{0CDE2B79-7BF4-479F-B0AF-5D4CFA2553FB}" dt="2025-08-05T23:24:38.270" v="123"/>
          <ac:spMkLst>
            <pc:docMk/>
            <pc:sldMk cId="396077789" sldId="455"/>
            <ac:spMk id="3" creationId="{B016EF08-4875-7186-AA3C-9135FC7A20AD}"/>
          </ac:spMkLst>
        </pc:spChg>
        <pc:spChg chg="del mod">
          <ac:chgData name="Andre, Aaron - DSPS" userId="c5fbefb0-cb10-4480-b671-d5ce51273e2c" providerId="ADAL" clId="{0CDE2B79-7BF4-479F-B0AF-5D4CFA2553FB}" dt="2025-08-05T23:24:40.795" v="126" actId="478"/>
          <ac:spMkLst>
            <pc:docMk/>
            <pc:sldMk cId="396077789" sldId="455"/>
            <ac:spMk id="4" creationId="{27943B39-CA29-3B35-EB4E-4A9639A993C4}"/>
          </ac:spMkLst>
        </pc:spChg>
        <pc:picChg chg="add">
          <ac:chgData name="Andre, Aaron - DSPS" userId="c5fbefb0-cb10-4480-b671-d5ce51273e2c" providerId="ADAL" clId="{0CDE2B79-7BF4-479F-B0AF-5D4CFA2553FB}" dt="2025-08-14T14:58:45.255" v="860" actId="22"/>
          <ac:picMkLst>
            <pc:docMk/>
            <pc:sldMk cId="396077789" sldId="455"/>
            <ac:picMk id="5" creationId="{854BCE9A-C524-0A7E-1061-FF0B14498E66}"/>
          </ac:picMkLst>
        </pc:picChg>
        <pc:picChg chg="add del mod">
          <ac:chgData name="Andre, Aaron - DSPS" userId="c5fbefb0-cb10-4480-b671-d5ce51273e2c" providerId="ADAL" clId="{0CDE2B79-7BF4-479F-B0AF-5D4CFA2553FB}" dt="2025-08-14T14:58:37.917" v="858" actId="478"/>
          <ac:picMkLst>
            <pc:docMk/>
            <pc:sldMk cId="396077789" sldId="455"/>
            <ac:picMk id="6" creationId="{2110287E-C9E3-82F9-CF1D-6ADA6F262A90}"/>
          </ac:picMkLst>
        </pc:picChg>
      </pc:sldChg>
      <pc:sldChg chg="addSp delSp modSp new mod">
        <pc:chgData name="Andre, Aaron - DSPS" userId="c5fbefb0-cb10-4480-b671-d5ce51273e2c" providerId="ADAL" clId="{0CDE2B79-7BF4-479F-B0AF-5D4CFA2553FB}" dt="2025-08-07T17:18:25.011" v="410" actId="14100"/>
        <pc:sldMkLst>
          <pc:docMk/>
          <pc:sldMk cId="4009656037" sldId="456"/>
        </pc:sldMkLst>
        <pc:spChg chg="del">
          <ac:chgData name="Andre, Aaron - DSPS" userId="c5fbefb0-cb10-4480-b671-d5ce51273e2c" providerId="ADAL" clId="{0CDE2B79-7BF4-479F-B0AF-5D4CFA2553FB}" dt="2025-08-07T14:02:31.520" v="210" actId="478"/>
          <ac:spMkLst>
            <pc:docMk/>
            <pc:sldMk cId="4009656037" sldId="456"/>
            <ac:spMk id="2" creationId="{6A042770-E4FF-DCA3-E083-D45D40E3B37C}"/>
          </ac:spMkLst>
        </pc:spChg>
        <pc:spChg chg="del">
          <ac:chgData name="Andre, Aaron - DSPS" userId="c5fbefb0-cb10-4480-b671-d5ce51273e2c" providerId="ADAL" clId="{0CDE2B79-7BF4-479F-B0AF-5D4CFA2553FB}" dt="2025-08-07T14:03:19.206" v="212" actId="478"/>
          <ac:spMkLst>
            <pc:docMk/>
            <pc:sldMk cId="4009656037" sldId="456"/>
            <ac:spMk id="3" creationId="{4FD81EA8-E954-4C81-8736-CE5B406258D6}"/>
          </ac:spMkLst>
        </pc:spChg>
        <pc:spChg chg="del">
          <ac:chgData name="Andre, Aaron - DSPS" userId="c5fbefb0-cb10-4480-b671-d5ce51273e2c" providerId="ADAL" clId="{0CDE2B79-7BF4-479F-B0AF-5D4CFA2553FB}" dt="2025-08-07T14:03:18.518" v="211" actId="478"/>
          <ac:spMkLst>
            <pc:docMk/>
            <pc:sldMk cId="4009656037" sldId="456"/>
            <ac:spMk id="4" creationId="{8D2414B3-C644-3565-2219-16E7FED1340D}"/>
          </ac:spMkLst>
        </pc:spChg>
        <pc:picChg chg="add del mod">
          <ac:chgData name="Andre, Aaron - DSPS" userId="c5fbefb0-cb10-4480-b671-d5ce51273e2c" providerId="ADAL" clId="{0CDE2B79-7BF4-479F-B0AF-5D4CFA2553FB}" dt="2025-08-07T17:16:32.311" v="391" actId="478"/>
          <ac:picMkLst>
            <pc:docMk/>
            <pc:sldMk cId="4009656037" sldId="456"/>
            <ac:picMk id="6" creationId="{639954AD-09B0-C357-64C2-EF52667F6C20}"/>
          </ac:picMkLst>
        </pc:picChg>
        <pc:picChg chg="add del mod">
          <ac:chgData name="Andre, Aaron - DSPS" userId="c5fbefb0-cb10-4480-b671-d5ce51273e2c" providerId="ADAL" clId="{0CDE2B79-7BF4-479F-B0AF-5D4CFA2553FB}" dt="2025-08-07T17:17:21.365" v="394" actId="478"/>
          <ac:picMkLst>
            <pc:docMk/>
            <pc:sldMk cId="4009656037" sldId="456"/>
            <ac:picMk id="8" creationId="{A02FF2B6-6D63-3541-2955-C218FD8B7BCC}"/>
          </ac:picMkLst>
        </pc:picChg>
        <pc:picChg chg="add mod">
          <ac:chgData name="Andre, Aaron - DSPS" userId="c5fbefb0-cb10-4480-b671-d5ce51273e2c" providerId="ADAL" clId="{0CDE2B79-7BF4-479F-B0AF-5D4CFA2553FB}" dt="2025-08-07T17:18:18.023" v="408" actId="1076"/>
          <ac:picMkLst>
            <pc:docMk/>
            <pc:sldMk cId="4009656037" sldId="456"/>
            <ac:picMk id="10" creationId="{C630F8A4-F647-90F9-981E-73AE4229FF9C}"/>
          </ac:picMkLst>
        </pc:picChg>
        <pc:picChg chg="add mod">
          <ac:chgData name="Andre, Aaron - DSPS" userId="c5fbefb0-cb10-4480-b671-d5ce51273e2c" providerId="ADAL" clId="{0CDE2B79-7BF4-479F-B0AF-5D4CFA2553FB}" dt="2025-08-07T17:18:25.011" v="410" actId="14100"/>
          <ac:picMkLst>
            <pc:docMk/>
            <pc:sldMk cId="4009656037" sldId="456"/>
            <ac:picMk id="12" creationId="{E10DCCA3-00D8-4FC6-69D2-71D461780BBF}"/>
          </ac:picMkLst>
        </pc:picChg>
      </pc:sldChg>
      <pc:sldChg chg="addSp delSp modSp new mod ord">
        <pc:chgData name="Andre, Aaron - DSPS" userId="c5fbefb0-cb10-4480-b671-d5ce51273e2c" providerId="ADAL" clId="{0CDE2B79-7BF4-479F-B0AF-5D4CFA2553FB}" dt="2025-08-13T17:11:23.873" v="854" actId="1076"/>
        <pc:sldMkLst>
          <pc:docMk/>
          <pc:sldMk cId="3443510395" sldId="457"/>
        </pc:sldMkLst>
        <pc:spChg chg="del">
          <ac:chgData name="Andre, Aaron - DSPS" userId="c5fbefb0-cb10-4480-b671-d5ce51273e2c" providerId="ADAL" clId="{0CDE2B79-7BF4-479F-B0AF-5D4CFA2553FB}" dt="2025-08-05T23:33:37.614" v="141" actId="478"/>
          <ac:spMkLst>
            <pc:docMk/>
            <pc:sldMk cId="3443510395" sldId="457"/>
            <ac:spMk id="2" creationId="{F0F24E11-FC8A-45F0-87A3-893AEE202D70}"/>
          </ac:spMkLst>
        </pc:spChg>
        <pc:spChg chg="del">
          <ac:chgData name="Andre, Aaron - DSPS" userId="c5fbefb0-cb10-4480-b671-d5ce51273e2c" providerId="ADAL" clId="{0CDE2B79-7BF4-479F-B0AF-5D4CFA2553FB}" dt="2025-08-05T23:33:32.944" v="137"/>
          <ac:spMkLst>
            <pc:docMk/>
            <pc:sldMk cId="3443510395" sldId="457"/>
            <ac:spMk id="3" creationId="{7EBF5651-47E2-B893-5244-8A1C0644A6D7}"/>
          </ac:spMkLst>
        </pc:spChg>
        <pc:spChg chg="del mod">
          <ac:chgData name="Andre, Aaron - DSPS" userId="c5fbefb0-cb10-4480-b671-d5ce51273e2c" providerId="ADAL" clId="{0CDE2B79-7BF4-479F-B0AF-5D4CFA2553FB}" dt="2025-08-05T23:33:35.854" v="140" actId="478"/>
          <ac:spMkLst>
            <pc:docMk/>
            <pc:sldMk cId="3443510395" sldId="457"/>
            <ac:spMk id="4" creationId="{3D4F4FD1-F50B-A34A-5F2C-B42A937FEC64}"/>
          </ac:spMkLst>
        </pc:spChg>
        <pc:spChg chg="add del mod">
          <ac:chgData name="Andre, Aaron - DSPS" userId="c5fbefb0-cb10-4480-b671-d5ce51273e2c" providerId="ADAL" clId="{0CDE2B79-7BF4-479F-B0AF-5D4CFA2553FB}" dt="2025-08-07T14:08:21.298" v="244"/>
          <ac:spMkLst>
            <pc:docMk/>
            <pc:sldMk cId="3443510395" sldId="457"/>
            <ac:spMk id="8" creationId="{6591826E-FEA8-6E8C-9374-84DC582626E5}"/>
          </ac:spMkLst>
        </pc:spChg>
        <pc:picChg chg="add mod">
          <ac:chgData name="Andre, Aaron - DSPS" userId="c5fbefb0-cb10-4480-b671-d5ce51273e2c" providerId="ADAL" clId="{0CDE2B79-7BF4-479F-B0AF-5D4CFA2553FB}" dt="2025-08-13T17:11:22.151" v="853" actId="1076"/>
          <ac:picMkLst>
            <pc:docMk/>
            <pc:sldMk cId="3443510395" sldId="457"/>
            <ac:picMk id="3" creationId="{8249E616-79E3-6E18-B43C-4FF63DAFC9DB}"/>
          </ac:picMkLst>
        </pc:picChg>
        <pc:picChg chg="add del mod">
          <ac:chgData name="Andre, Aaron - DSPS" userId="c5fbefb0-cb10-4480-b671-d5ce51273e2c" providerId="ADAL" clId="{0CDE2B79-7BF4-479F-B0AF-5D4CFA2553FB}" dt="2025-08-07T14:07:53.165" v="243" actId="478"/>
          <ac:picMkLst>
            <pc:docMk/>
            <pc:sldMk cId="3443510395" sldId="457"/>
            <ac:picMk id="6" creationId="{FDF7AE09-851E-6DD6-6590-914616841B85}"/>
          </ac:picMkLst>
        </pc:picChg>
        <pc:picChg chg="add mod">
          <ac:chgData name="Andre, Aaron - DSPS" userId="c5fbefb0-cb10-4480-b671-d5ce51273e2c" providerId="ADAL" clId="{0CDE2B79-7BF4-479F-B0AF-5D4CFA2553FB}" dt="2025-08-13T17:11:23.873" v="854" actId="1076"/>
          <ac:picMkLst>
            <pc:docMk/>
            <pc:sldMk cId="3443510395" sldId="457"/>
            <ac:picMk id="10" creationId="{DBEF7000-BF56-1044-5B31-32E2ACDA6941}"/>
          </ac:picMkLst>
        </pc:picChg>
      </pc:sldChg>
      <pc:sldChg chg="addSp delSp modSp new mod modNotesTx">
        <pc:chgData name="Andre, Aaron - DSPS" userId="c5fbefb0-cb10-4480-b671-d5ce51273e2c" providerId="ADAL" clId="{0CDE2B79-7BF4-479F-B0AF-5D4CFA2553FB}" dt="2025-08-14T20:47:25.593" v="1260" actId="13926"/>
        <pc:sldMkLst>
          <pc:docMk/>
          <pc:sldMk cId="389627815" sldId="458"/>
        </pc:sldMkLst>
        <pc:spChg chg="del">
          <ac:chgData name="Andre, Aaron - DSPS" userId="c5fbefb0-cb10-4480-b671-d5ce51273e2c" providerId="ADAL" clId="{0CDE2B79-7BF4-479F-B0AF-5D4CFA2553FB}" dt="2025-08-06T18:34:19.756" v="206" actId="478"/>
          <ac:spMkLst>
            <pc:docMk/>
            <pc:sldMk cId="389627815" sldId="458"/>
            <ac:spMk id="2" creationId="{279311D0-B020-CB39-8340-806CD86C797A}"/>
          </ac:spMkLst>
        </pc:spChg>
        <pc:spChg chg="del">
          <ac:chgData name="Andre, Aaron - DSPS" userId="c5fbefb0-cb10-4480-b671-d5ce51273e2c" providerId="ADAL" clId="{0CDE2B79-7BF4-479F-B0AF-5D4CFA2553FB}" dt="2025-08-06T18:34:18.672" v="205" actId="478"/>
          <ac:spMkLst>
            <pc:docMk/>
            <pc:sldMk cId="389627815" sldId="458"/>
            <ac:spMk id="3" creationId="{B590F067-16C6-DE02-88C4-2439D2D7F13A}"/>
          </ac:spMkLst>
        </pc:spChg>
        <pc:spChg chg="del">
          <ac:chgData name="Andre, Aaron - DSPS" userId="c5fbefb0-cb10-4480-b671-d5ce51273e2c" providerId="ADAL" clId="{0CDE2B79-7BF4-479F-B0AF-5D4CFA2553FB}" dt="2025-08-06T18:34:20.909" v="207" actId="478"/>
          <ac:spMkLst>
            <pc:docMk/>
            <pc:sldMk cId="389627815" sldId="458"/>
            <ac:spMk id="4" creationId="{D085329C-D1CF-C453-6333-85BED4CAE470}"/>
          </ac:spMkLst>
        </pc:spChg>
        <pc:picChg chg="add del mod">
          <ac:chgData name="Andre, Aaron - DSPS" userId="c5fbefb0-cb10-4480-b671-d5ce51273e2c" providerId="ADAL" clId="{0CDE2B79-7BF4-479F-B0AF-5D4CFA2553FB}" dt="2025-08-07T17:14:57.180" v="380" actId="478"/>
          <ac:picMkLst>
            <pc:docMk/>
            <pc:sldMk cId="389627815" sldId="458"/>
            <ac:picMk id="5" creationId="{0CE501DE-776A-E069-A5EA-417598DEC979}"/>
          </ac:picMkLst>
        </pc:picChg>
        <pc:picChg chg="add mod">
          <ac:chgData name="Andre, Aaron - DSPS" userId="c5fbefb0-cb10-4480-b671-d5ce51273e2c" providerId="ADAL" clId="{0CDE2B79-7BF4-479F-B0AF-5D4CFA2553FB}" dt="2025-08-07T17:15:39.617" v="389" actId="14100"/>
          <ac:picMkLst>
            <pc:docMk/>
            <pc:sldMk cId="389627815" sldId="458"/>
            <ac:picMk id="7" creationId="{5BCBB09A-D4B1-BF1B-1058-4C0B0A8FBC8B}"/>
          </ac:picMkLst>
        </pc:picChg>
        <pc:picChg chg="add mod">
          <ac:chgData name="Andre, Aaron - DSPS" userId="c5fbefb0-cb10-4480-b671-d5ce51273e2c" providerId="ADAL" clId="{0CDE2B79-7BF4-479F-B0AF-5D4CFA2553FB}" dt="2025-08-14T15:32:58.729" v="984" actId="1076"/>
          <ac:picMkLst>
            <pc:docMk/>
            <pc:sldMk cId="389627815" sldId="458"/>
            <ac:picMk id="9" creationId="{C0DB193C-6070-C1A3-604F-0FA335F7E0F8}"/>
          </ac:picMkLst>
        </pc:picChg>
      </pc:sldChg>
      <pc:sldChg chg="addSp delSp modSp new mod">
        <pc:chgData name="Andre, Aaron - DSPS" userId="c5fbefb0-cb10-4480-b671-d5ce51273e2c" providerId="ADAL" clId="{0CDE2B79-7BF4-479F-B0AF-5D4CFA2553FB}" dt="2025-08-14T15:31:44.038" v="977" actId="1076"/>
        <pc:sldMkLst>
          <pc:docMk/>
          <pc:sldMk cId="3330491089" sldId="459"/>
        </pc:sldMkLst>
        <pc:spChg chg="del">
          <ac:chgData name="Andre, Aaron - DSPS" userId="c5fbefb0-cb10-4480-b671-d5ce51273e2c" providerId="ADAL" clId="{0CDE2B79-7BF4-479F-B0AF-5D4CFA2553FB}" dt="2025-08-05T23:36:36.475" v="152" actId="478"/>
          <ac:spMkLst>
            <pc:docMk/>
            <pc:sldMk cId="3330491089" sldId="459"/>
            <ac:spMk id="2" creationId="{9A860425-802D-59A7-7817-9C07FD6CF6A9}"/>
          </ac:spMkLst>
        </pc:spChg>
        <pc:spChg chg="del">
          <ac:chgData name="Andre, Aaron - DSPS" userId="c5fbefb0-cb10-4480-b671-d5ce51273e2c" providerId="ADAL" clId="{0CDE2B79-7BF4-479F-B0AF-5D4CFA2553FB}" dt="2025-08-05T23:36:29.644" v="147"/>
          <ac:spMkLst>
            <pc:docMk/>
            <pc:sldMk cId="3330491089" sldId="459"/>
            <ac:spMk id="3" creationId="{E7281958-73CE-A425-CC2C-EB3A816D8973}"/>
          </ac:spMkLst>
        </pc:spChg>
        <pc:spChg chg="del">
          <ac:chgData name="Andre, Aaron - DSPS" userId="c5fbefb0-cb10-4480-b671-d5ce51273e2c" providerId="ADAL" clId="{0CDE2B79-7BF4-479F-B0AF-5D4CFA2553FB}" dt="2025-08-05T23:36:34.613" v="151" actId="478"/>
          <ac:spMkLst>
            <pc:docMk/>
            <pc:sldMk cId="3330491089" sldId="459"/>
            <ac:spMk id="4" creationId="{D0428AF7-A5BF-0089-C21B-C452FF7EBEF4}"/>
          </ac:spMkLst>
        </pc:spChg>
        <pc:spChg chg="add del mod">
          <ac:chgData name="Andre, Aaron - DSPS" userId="c5fbefb0-cb10-4480-b671-d5ce51273e2c" providerId="ADAL" clId="{0CDE2B79-7BF4-479F-B0AF-5D4CFA2553FB}" dt="2025-08-06T18:29:13.718" v="187" actId="478"/>
          <ac:spMkLst>
            <pc:docMk/>
            <pc:sldMk cId="3330491089" sldId="459"/>
            <ac:spMk id="12" creationId="{AA9B88C6-8494-4A1F-8C31-5E13E0F64274}"/>
          </ac:spMkLst>
        </pc:spChg>
        <pc:picChg chg="add mod">
          <ac:chgData name="Andre, Aaron - DSPS" userId="c5fbefb0-cb10-4480-b671-d5ce51273e2c" providerId="ADAL" clId="{0CDE2B79-7BF4-479F-B0AF-5D4CFA2553FB}" dt="2025-08-14T15:31:44.038" v="977" actId="1076"/>
          <ac:picMkLst>
            <pc:docMk/>
            <pc:sldMk cId="3330491089" sldId="459"/>
            <ac:picMk id="3" creationId="{8C505353-D6E1-B1E9-83D2-E41805B5AE30}"/>
          </ac:picMkLst>
        </pc:picChg>
        <pc:picChg chg="add del mod">
          <ac:chgData name="Andre, Aaron - DSPS" userId="c5fbefb0-cb10-4480-b671-d5ce51273e2c" providerId="ADAL" clId="{0CDE2B79-7BF4-479F-B0AF-5D4CFA2553FB}" dt="2025-08-06T18:29:08.486" v="186" actId="478"/>
          <ac:picMkLst>
            <pc:docMk/>
            <pc:sldMk cId="3330491089" sldId="459"/>
            <ac:picMk id="6" creationId="{3A7620D2-038E-8EEF-2AAB-362EF96D803C}"/>
          </ac:picMkLst>
        </pc:picChg>
        <pc:picChg chg="add mod">
          <ac:chgData name="Andre, Aaron - DSPS" userId="c5fbefb0-cb10-4480-b671-d5ce51273e2c" providerId="ADAL" clId="{0CDE2B79-7BF4-479F-B0AF-5D4CFA2553FB}" dt="2025-08-14T15:31:06.223" v="970" actId="1076"/>
          <ac:picMkLst>
            <pc:docMk/>
            <pc:sldMk cId="3330491089" sldId="459"/>
            <ac:picMk id="8" creationId="{B200413F-6B59-150B-4012-306975A4CAD3}"/>
          </ac:picMkLst>
        </pc:picChg>
        <pc:picChg chg="add del mod">
          <ac:chgData name="Andre, Aaron - DSPS" userId="c5fbefb0-cb10-4480-b671-d5ce51273e2c" providerId="ADAL" clId="{0CDE2B79-7BF4-479F-B0AF-5D4CFA2553FB}" dt="2025-08-07T17:09:03.104" v="349" actId="478"/>
          <ac:picMkLst>
            <pc:docMk/>
            <pc:sldMk cId="3330491089" sldId="459"/>
            <ac:picMk id="10" creationId="{11936A12-8A8E-8D0C-2B06-AA25AAD4FF0D}"/>
          </ac:picMkLst>
        </pc:picChg>
        <pc:picChg chg="add del mod">
          <ac:chgData name="Andre, Aaron - DSPS" userId="c5fbefb0-cb10-4480-b671-d5ce51273e2c" providerId="ADAL" clId="{0CDE2B79-7BF4-479F-B0AF-5D4CFA2553FB}" dt="2025-08-07T17:09:28.711" v="354" actId="478"/>
          <ac:picMkLst>
            <pc:docMk/>
            <pc:sldMk cId="3330491089" sldId="459"/>
            <ac:picMk id="14" creationId="{EE9244EB-FC0E-6F2D-AFAD-C2E475CDB9AD}"/>
          </ac:picMkLst>
        </pc:picChg>
        <pc:picChg chg="add del mod">
          <ac:chgData name="Andre, Aaron - DSPS" userId="c5fbefb0-cb10-4480-b671-d5ce51273e2c" providerId="ADAL" clId="{0CDE2B79-7BF4-479F-B0AF-5D4CFA2553FB}" dt="2025-08-14T15:31:40.882" v="976" actId="478"/>
          <ac:picMkLst>
            <pc:docMk/>
            <pc:sldMk cId="3330491089" sldId="459"/>
            <ac:picMk id="16" creationId="{DB3C039A-B5D6-C51B-FE61-FD81C0D05C12}"/>
          </ac:picMkLst>
        </pc:picChg>
        <pc:picChg chg="add del mod">
          <ac:chgData name="Andre, Aaron - DSPS" userId="c5fbefb0-cb10-4480-b671-d5ce51273e2c" providerId="ADAL" clId="{0CDE2B79-7BF4-479F-B0AF-5D4CFA2553FB}" dt="2025-08-07T17:11:48.064" v="365" actId="478"/>
          <ac:picMkLst>
            <pc:docMk/>
            <pc:sldMk cId="3330491089" sldId="459"/>
            <ac:picMk id="18" creationId="{20857D5D-FA39-37E2-7812-F62428F03BFA}"/>
          </ac:picMkLst>
        </pc:picChg>
        <pc:picChg chg="add mod">
          <ac:chgData name="Andre, Aaron - DSPS" userId="c5fbefb0-cb10-4480-b671-d5ce51273e2c" providerId="ADAL" clId="{0CDE2B79-7BF4-479F-B0AF-5D4CFA2553FB}" dt="2025-08-07T17:12:20.099" v="369" actId="1076"/>
          <ac:picMkLst>
            <pc:docMk/>
            <pc:sldMk cId="3330491089" sldId="459"/>
            <ac:picMk id="20" creationId="{A249C372-E281-9847-D5C1-0C15CBB284F4}"/>
          </ac:picMkLst>
        </pc:picChg>
      </pc:sldChg>
      <pc:sldChg chg="addSp delSp modSp new mod ord modNotesTx">
        <pc:chgData name="Andre, Aaron - DSPS" userId="c5fbefb0-cb10-4480-b671-d5ce51273e2c" providerId="ADAL" clId="{0CDE2B79-7BF4-479F-B0AF-5D4CFA2553FB}" dt="2025-08-14T15:29:08.135" v="967" actId="1076"/>
        <pc:sldMkLst>
          <pc:docMk/>
          <pc:sldMk cId="90973780" sldId="460"/>
        </pc:sldMkLst>
        <pc:spChg chg="del">
          <ac:chgData name="Andre, Aaron - DSPS" userId="c5fbefb0-cb10-4480-b671-d5ce51273e2c" providerId="ADAL" clId="{0CDE2B79-7BF4-479F-B0AF-5D4CFA2553FB}" dt="2025-08-07T16:27:03.436" v="314" actId="478"/>
          <ac:spMkLst>
            <pc:docMk/>
            <pc:sldMk cId="90973780" sldId="460"/>
            <ac:spMk id="2" creationId="{6BE3A2EB-D0BA-BC1B-39A9-A7749A02BA79}"/>
          </ac:spMkLst>
        </pc:spChg>
        <pc:spChg chg="del">
          <ac:chgData name="Andre, Aaron - DSPS" userId="c5fbefb0-cb10-4480-b671-d5ce51273e2c" providerId="ADAL" clId="{0CDE2B79-7BF4-479F-B0AF-5D4CFA2553FB}" dt="2025-08-07T16:27:04.577" v="315" actId="478"/>
          <ac:spMkLst>
            <pc:docMk/>
            <pc:sldMk cId="90973780" sldId="460"/>
            <ac:spMk id="3" creationId="{9185EA62-5646-0CE1-282D-02BDEED37B20}"/>
          </ac:spMkLst>
        </pc:spChg>
        <pc:spChg chg="del">
          <ac:chgData name="Andre, Aaron - DSPS" userId="c5fbefb0-cb10-4480-b671-d5ce51273e2c" providerId="ADAL" clId="{0CDE2B79-7BF4-479F-B0AF-5D4CFA2553FB}" dt="2025-08-07T16:26:57.556" v="313"/>
          <ac:spMkLst>
            <pc:docMk/>
            <pc:sldMk cId="90973780" sldId="460"/>
            <ac:spMk id="4" creationId="{1BCD890A-CC9A-A454-0CF2-13B64C4D3A04}"/>
          </ac:spMkLst>
        </pc:spChg>
        <pc:spChg chg="add del mod">
          <ac:chgData name="Andre, Aaron - DSPS" userId="c5fbefb0-cb10-4480-b671-d5ce51273e2c" providerId="ADAL" clId="{0CDE2B79-7BF4-479F-B0AF-5D4CFA2553FB}" dt="2025-08-07T17:04:30.045" v="341" actId="478"/>
          <ac:spMkLst>
            <pc:docMk/>
            <pc:sldMk cId="90973780" sldId="460"/>
            <ac:spMk id="9" creationId="{42EB3B7C-1842-A68F-B6B6-5712C7CFAC6E}"/>
          </ac:spMkLst>
        </pc:spChg>
        <pc:picChg chg="add mod">
          <ac:chgData name="Andre, Aaron - DSPS" userId="c5fbefb0-cb10-4480-b671-d5ce51273e2c" providerId="ADAL" clId="{0CDE2B79-7BF4-479F-B0AF-5D4CFA2553FB}" dt="2025-08-14T15:29:08.135" v="967" actId="1076"/>
          <ac:picMkLst>
            <pc:docMk/>
            <pc:sldMk cId="90973780" sldId="460"/>
            <ac:picMk id="3" creationId="{B5916ABD-8E0D-9C2C-C2FE-8D359F911CB6}"/>
          </ac:picMkLst>
        </pc:picChg>
        <pc:picChg chg="add del mod">
          <ac:chgData name="Andre, Aaron - DSPS" userId="c5fbefb0-cb10-4480-b671-d5ce51273e2c" providerId="ADAL" clId="{0CDE2B79-7BF4-479F-B0AF-5D4CFA2553FB}" dt="2025-08-07T17:04:27.660" v="340" actId="478"/>
          <ac:picMkLst>
            <pc:docMk/>
            <pc:sldMk cId="90973780" sldId="460"/>
            <ac:picMk id="5" creationId="{9CB1FA1C-3D5D-FFA2-66E3-C9248C8CEB19}"/>
          </ac:picMkLst>
        </pc:picChg>
        <pc:picChg chg="add mod">
          <ac:chgData name="Andre, Aaron - DSPS" userId="c5fbefb0-cb10-4480-b671-d5ce51273e2c" providerId="ADAL" clId="{0CDE2B79-7BF4-479F-B0AF-5D4CFA2553FB}" dt="2025-08-14T15:21:07.320" v="948" actId="14100"/>
          <ac:picMkLst>
            <pc:docMk/>
            <pc:sldMk cId="90973780" sldId="460"/>
            <ac:picMk id="7" creationId="{72ED358D-00F3-4526-90A4-22223497B693}"/>
          </ac:picMkLst>
        </pc:picChg>
        <pc:picChg chg="add mod">
          <ac:chgData name="Andre, Aaron - DSPS" userId="c5fbefb0-cb10-4480-b671-d5ce51273e2c" providerId="ADAL" clId="{0CDE2B79-7BF4-479F-B0AF-5D4CFA2553FB}" dt="2025-08-14T15:28:46.539" v="966" actId="14100"/>
          <ac:picMkLst>
            <pc:docMk/>
            <pc:sldMk cId="90973780" sldId="460"/>
            <ac:picMk id="11" creationId="{F8F0C6D7-89BE-4569-C566-315C76D14256}"/>
          </ac:picMkLst>
        </pc:picChg>
      </pc:sldChg>
      <pc:sldChg chg="addSp delSp modSp new mod">
        <pc:chgData name="Andre, Aaron - DSPS" userId="c5fbefb0-cb10-4480-b671-d5ce51273e2c" providerId="ADAL" clId="{0CDE2B79-7BF4-479F-B0AF-5D4CFA2553FB}" dt="2025-08-07T17:44:09.066" v="443" actId="14100"/>
        <pc:sldMkLst>
          <pc:docMk/>
          <pc:sldMk cId="1329864534" sldId="461"/>
        </pc:sldMkLst>
        <pc:spChg chg="del">
          <ac:chgData name="Andre, Aaron - DSPS" userId="c5fbefb0-cb10-4480-b671-d5ce51273e2c" providerId="ADAL" clId="{0CDE2B79-7BF4-479F-B0AF-5D4CFA2553FB}" dt="2025-08-07T17:35:23.330" v="429" actId="478"/>
          <ac:spMkLst>
            <pc:docMk/>
            <pc:sldMk cId="1329864534" sldId="461"/>
            <ac:spMk id="2" creationId="{E8FD7EA8-21B4-92AD-BA0A-CF4694B696CA}"/>
          </ac:spMkLst>
        </pc:spChg>
        <pc:spChg chg="del">
          <ac:chgData name="Andre, Aaron - DSPS" userId="c5fbefb0-cb10-4480-b671-d5ce51273e2c" providerId="ADAL" clId="{0CDE2B79-7BF4-479F-B0AF-5D4CFA2553FB}" dt="2025-08-07T17:35:24.131" v="430" actId="478"/>
          <ac:spMkLst>
            <pc:docMk/>
            <pc:sldMk cId="1329864534" sldId="461"/>
            <ac:spMk id="3" creationId="{4DAEAE32-38A5-8660-29F6-F499CFCD6C36}"/>
          </ac:spMkLst>
        </pc:spChg>
        <pc:spChg chg="del">
          <ac:chgData name="Andre, Aaron - DSPS" userId="c5fbefb0-cb10-4480-b671-d5ce51273e2c" providerId="ADAL" clId="{0CDE2B79-7BF4-479F-B0AF-5D4CFA2553FB}" dt="2025-08-07T17:35:27.013" v="431" actId="478"/>
          <ac:spMkLst>
            <pc:docMk/>
            <pc:sldMk cId="1329864534" sldId="461"/>
            <ac:spMk id="4" creationId="{E7B81160-CAE0-AB50-586C-75A9DC1AD6F2}"/>
          </ac:spMkLst>
        </pc:spChg>
        <pc:picChg chg="add mod">
          <ac:chgData name="Andre, Aaron - DSPS" userId="c5fbefb0-cb10-4480-b671-d5ce51273e2c" providerId="ADAL" clId="{0CDE2B79-7BF4-479F-B0AF-5D4CFA2553FB}" dt="2025-08-07T17:44:00.264" v="442" actId="14100"/>
          <ac:picMkLst>
            <pc:docMk/>
            <pc:sldMk cId="1329864534" sldId="461"/>
            <ac:picMk id="6" creationId="{900762DB-4A5E-B40C-6F26-2E79C818542C}"/>
          </ac:picMkLst>
        </pc:picChg>
        <pc:picChg chg="add mod">
          <ac:chgData name="Andre, Aaron - DSPS" userId="c5fbefb0-cb10-4480-b671-d5ce51273e2c" providerId="ADAL" clId="{0CDE2B79-7BF4-479F-B0AF-5D4CFA2553FB}" dt="2025-08-07T17:44:09.066" v="443" actId="14100"/>
          <ac:picMkLst>
            <pc:docMk/>
            <pc:sldMk cId="1329864534" sldId="461"/>
            <ac:picMk id="8" creationId="{617FA551-D205-750F-0667-9A2AC6E858BF}"/>
          </ac:picMkLst>
        </pc:picChg>
      </pc:sldChg>
      <pc:sldChg chg="addSp delSp modSp new mod modNotesTx">
        <pc:chgData name="Andre, Aaron - DSPS" userId="c5fbefb0-cb10-4480-b671-d5ce51273e2c" providerId="ADAL" clId="{0CDE2B79-7BF4-479F-B0AF-5D4CFA2553FB}" dt="2025-08-14T20:46:55.821" v="1258" actId="20577"/>
        <pc:sldMkLst>
          <pc:docMk/>
          <pc:sldMk cId="632192228" sldId="462"/>
        </pc:sldMkLst>
        <pc:spChg chg="del">
          <ac:chgData name="Andre, Aaron - DSPS" userId="c5fbefb0-cb10-4480-b671-d5ce51273e2c" providerId="ADAL" clId="{0CDE2B79-7BF4-479F-B0AF-5D4CFA2553FB}" dt="2025-08-07T17:45:35.986" v="445" actId="478"/>
          <ac:spMkLst>
            <pc:docMk/>
            <pc:sldMk cId="632192228" sldId="462"/>
            <ac:spMk id="2" creationId="{A7F722C1-2692-6A1B-E6F1-25FB6ADD1319}"/>
          </ac:spMkLst>
        </pc:spChg>
        <pc:spChg chg="del">
          <ac:chgData name="Andre, Aaron - DSPS" userId="c5fbefb0-cb10-4480-b671-d5ce51273e2c" providerId="ADAL" clId="{0CDE2B79-7BF4-479F-B0AF-5D4CFA2553FB}" dt="2025-08-07T17:45:37.228" v="446" actId="478"/>
          <ac:spMkLst>
            <pc:docMk/>
            <pc:sldMk cId="632192228" sldId="462"/>
            <ac:spMk id="3" creationId="{78D83185-662A-0D25-4D6C-6827B9A4E6DC}"/>
          </ac:spMkLst>
        </pc:spChg>
        <pc:spChg chg="del">
          <ac:chgData name="Andre, Aaron - DSPS" userId="c5fbefb0-cb10-4480-b671-d5ce51273e2c" providerId="ADAL" clId="{0CDE2B79-7BF4-479F-B0AF-5D4CFA2553FB}" dt="2025-08-07T17:45:37.920" v="447" actId="478"/>
          <ac:spMkLst>
            <pc:docMk/>
            <pc:sldMk cId="632192228" sldId="462"/>
            <ac:spMk id="4" creationId="{1F3A3120-0F3C-18A8-D88F-14A2611F4FC4}"/>
          </ac:spMkLst>
        </pc:spChg>
        <pc:picChg chg="add mod">
          <ac:chgData name="Andre, Aaron - DSPS" userId="c5fbefb0-cb10-4480-b671-d5ce51273e2c" providerId="ADAL" clId="{0CDE2B79-7BF4-479F-B0AF-5D4CFA2553FB}" dt="2025-08-07T17:48:30.548" v="461" actId="1076"/>
          <ac:picMkLst>
            <pc:docMk/>
            <pc:sldMk cId="632192228" sldId="462"/>
            <ac:picMk id="6" creationId="{F7E43F83-8E76-6AC8-8D0A-DABD36DBCB6D}"/>
          </ac:picMkLst>
        </pc:picChg>
        <pc:picChg chg="add mod">
          <ac:chgData name="Andre, Aaron - DSPS" userId="c5fbefb0-cb10-4480-b671-d5ce51273e2c" providerId="ADAL" clId="{0CDE2B79-7BF4-479F-B0AF-5D4CFA2553FB}" dt="2025-08-07T17:49:06.858" v="471" actId="1076"/>
          <ac:picMkLst>
            <pc:docMk/>
            <pc:sldMk cId="632192228" sldId="462"/>
            <ac:picMk id="8" creationId="{A0CFDCC1-7A41-BF74-76AA-7C9A82C0EFDB}"/>
          </ac:picMkLst>
        </pc:picChg>
        <pc:picChg chg="add mod">
          <ac:chgData name="Andre, Aaron - DSPS" userId="c5fbefb0-cb10-4480-b671-d5ce51273e2c" providerId="ADAL" clId="{0CDE2B79-7BF4-479F-B0AF-5D4CFA2553FB}" dt="2025-08-07T17:48:57.977" v="469" actId="1076"/>
          <ac:picMkLst>
            <pc:docMk/>
            <pc:sldMk cId="632192228" sldId="462"/>
            <ac:picMk id="10" creationId="{359E4D31-5549-BDA6-AE4A-3CD2F3EDA05F}"/>
          </ac:picMkLst>
        </pc:picChg>
      </pc:sldChg>
      <pc:sldChg chg="addSp delSp modSp new mod">
        <pc:chgData name="Andre, Aaron - DSPS" userId="c5fbefb0-cb10-4480-b671-d5ce51273e2c" providerId="ADAL" clId="{0CDE2B79-7BF4-479F-B0AF-5D4CFA2553FB}" dt="2025-08-14T16:04:35.732" v="1218" actId="207"/>
        <pc:sldMkLst>
          <pc:docMk/>
          <pc:sldMk cId="822949451" sldId="463"/>
        </pc:sldMkLst>
        <pc:spChg chg="del">
          <ac:chgData name="Andre, Aaron - DSPS" userId="c5fbefb0-cb10-4480-b671-d5ce51273e2c" providerId="ADAL" clId="{0CDE2B79-7BF4-479F-B0AF-5D4CFA2553FB}" dt="2025-08-14T15:58:16.227" v="1183" actId="478"/>
          <ac:spMkLst>
            <pc:docMk/>
            <pc:sldMk cId="822949451" sldId="463"/>
            <ac:spMk id="2" creationId="{09551154-06B0-1D6E-2BBD-014C845378C3}"/>
          </ac:spMkLst>
        </pc:spChg>
        <pc:spChg chg="del">
          <ac:chgData name="Andre, Aaron - DSPS" userId="c5fbefb0-cb10-4480-b671-d5ce51273e2c" providerId="ADAL" clId="{0CDE2B79-7BF4-479F-B0AF-5D4CFA2553FB}" dt="2025-08-14T15:58:17.350" v="1184" actId="478"/>
          <ac:spMkLst>
            <pc:docMk/>
            <pc:sldMk cId="822949451" sldId="463"/>
            <ac:spMk id="3" creationId="{97E0661C-62EB-D9EA-2232-13EC38762BCB}"/>
          </ac:spMkLst>
        </pc:spChg>
        <pc:spChg chg="del">
          <ac:chgData name="Andre, Aaron - DSPS" userId="c5fbefb0-cb10-4480-b671-d5ce51273e2c" providerId="ADAL" clId="{0CDE2B79-7BF4-479F-B0AF-5D4CFA2553FB}" dt="2025-08-14T15:58:19.499" v="1185" actId="478"/>
          <ac:spMkLst>
            <pc:docMk/>
            <pc:sldMk cId="822949451" sldId="463"/>
            <ac:spMk id="4" creationId="{AA2937A4-3876-5B83-41C0-278C65EC61A2}"/>
          </ac:spMkLst>
        </pc:spChg>
        <pc:spChg chg="add mod">
          <ac:chgData name="Andre, Aaron - DSPS" userId="c5fbefb0-cb10-4480-b671-d5ce51273e2c" providerId="ADAL" clId="{0CDE2B79-7BF4-479F-B0AF-5D4CFA2553FB}" dt="2025-08-14T16:04:35.732" v="1218" actId="207"/>
          <ac:spMkLst>
            <pc:docMk/>
            <pc:sldMk cId="822949451" sldId="463"/>
            <ac:spMk id="11" creationId="{797A20CD-7475-5804-F1B0-972CD6C5F630}"/>
          </ac:spMkLst>
        </pc:spChg>
        <pc:picChg chg="add mod">
          <ac:chgData name="Andre, Aaron - DSPS" userId="c5fbefb0-cb10-4480-b671-d5ce51273e2c" providerId="ADAL" clId="{0CDE2B79-7BF4-479F-B0AF-5D4CFA2553FB}" dt="2025-08-14T16:03:55.625" v="1213" actId="1076"/>
          <ac:picMkLst>
            <pc:docMk/>
            <pc:sldMk cId="822949451" sldId="463"/>
            <ac:picMk id="6" creationId="{AD0299E3-FA55-3B60-F523-DF97B18F63D1}"/>
          </ac:picMkLst>
        </pc:picChg>
        <pc:picChg chg="add del mod">
          <ac:chgData name="Andre, Aaron - DSPS" userId="c5fbefb0-cb10-4480-b671-d5ce51273e2c" providerId="ADAL" clId="{0CDE2B79-7BF4-479F-B0AF-5D4CFA2553FB}" dt="2025-08-14T16:01:37.114" v="1199" actId="478"/>
          <ac:picMkLst>
            <pc:docMk/>
            <pc:sldMk cId="822949451" sldId="463"/>
            <ac:picMk id="8" creationId="{83F2E214-A589-35F3-230F-59F18E6CC8FE}"/>
          </ac:picMkLst>
        </pc:picChg>
        <pc:picChg chg="add mod">
          <ac:chgData name="Andre, Aaron - DSPS" userId="c5fbefb0-cb10-4480-b671-d5ce51273e2c" providerId="ADAL" clId="{0CDE2B79-7BF4-479F-B0AF-5D4CFA2553FB}" dt="2025-08-14T16:02:58.949" v="1206" actId="14100"/>
          <ac:picMkLst>
            <pc:docMk/>
            <pc:sldMk cId="822949451" sldId="463"/>
            <ac:picMk id="10" creationId="{9F57DA90-F95F-5223-021A-B024226E0E8A}"/>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1A21650-AAC2-4661-B8FE-0C0D024B50F3}" type="datetimeFigureOut">
              <a:rPr lang="en-US" smtClean="0"/>
              <a:t>3/13/2026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C26ADE9-7FC8-44FB-9775-9422F9DA6539}" type="slidenum">
              <a:rPr lang="en-US" smtClean="0"/>
              <a:t>‹#›</a:t>
            </a:fld>
            <a:endParaRPr lang="en-US" dirty="0"/>
          </a:p>
        </p:txBody>
      </p:sp>
    </p:spTree>
    <p:extLst>
      <p:ext uri="{BB962C8B-B14F-4D97-AF65-F5344CB8AC3E}">
        <p14:creationId xmlns:p14="http://schemas.microsoft.com/office/powerpoint/2010/main" val="35903750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Hello, and welcome to today's training, my name is Aaron Andre and I'm the fire prevention coordinator for District 2. Today I will be presenting on image trend elite, now I won't be going into a full deep dive with the image trend platform, rather I will be reviewing on what is required for Elite and the onboarding process and also review the differences from NFIRS to NERIS to successfully complete the transition with NERIS.</a:t>
            </a:r>
          </a:p>
        </p:txBody>
      </p:sp>
      <p:sp>
        <p:nvSpPr>
          <p:cNvPr id="4" name="Slide Number Placeholder 3"/>
          <p:cNvSpPr>
            <a:spLocks noGrp="1"/>
          </p:cNvSpPr>
          <p:nvPr>
            <p:ph type="sldNum" sz="quarter" idx="5"/>
          </p:nvPr>
        </p:nvSpPr>
        <p:spPr/>
        <p:txBody>
          <a:bodyPr/>
          <a:lstStyle/>
          <a:p>
            <a:fld id="{2AAE4011-7E43-44EC-BAB0-6F367FEC72CE}" type="slidenum">
              <a:rPr lang="en-US" smtClean="0"/>
              <a:t>1</a:t>
            </a:fld>
            <a:endParaRPr lang="en-US" dirty="0"/>
          </a:p>
        </p:txBody>
      </p:sp>
    </p:spTree>
    <p:extLst>
      <p:ext uri="{BB962C8B-B14F-4D97-AF65-F5344CB8AC3E}">
        <p14:creationId xmlns:p14="http://schemas.microsoft.com/office/powerpoint/2010/main" val="31529745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To start out, we will be looking at the agency information section, this section can be found under your agency name dropdown and click on the agency information link which will bring up a series of tabs across your screen. the first two tabs is what we will be looking at today, and that will be the details tab and the NERIS tab. now under these tabs you will see data boxes that are outlined in red, typically with elite, everything that is outlined in red or has a red exclamation mark will be required. now some of those requirements maybe for other uses such as EMS with NEMSIS or other uses Elite offers, So today we are just focusing on using Elite for our NERIS incident reporting and what's required for NERIS, and in this section is the NERIS ID and the NERIS reporting name. The other fields that are outlined in red, are optional to enter, if you chose to enter the relative information from your fire department. Staying within the agency information section, select the NERIS tab and complete the 3 required fields listed below. required in this field is the physical address location, which you can select your fire department here. If you are not seeing your Fire Department, You may have to go to the resources tab and select the agency locations and enter in your fire department information under the agency location information before you can pick from the physical address location. Another required field is the fire stations; move all agency locations you would like to send to NERIS as your agency's fire stations to the included list on the right. And also, at the bottom of the page is the time zone, make sure you select the primary time zone for your agency.</a:t>
            </a:r>
          </a:p>
        </p:txBody>
      </p:sp>
      <p:sp>
        <p:nvSpPr>
          <p:cNvPr id="4" name="Slide Number Placeholder 3"/>
          <p:cNvSpPr>
            <a:spLocks noGrp="1"/>
          </p:cNvSpPr>
          <p:nvPr>
            <p:ph type="sldNum" sz="quarter" idx="5"/>
          </p:nvPr>
        </p:nvSpPr>
        <p:spPr/>
        <p:txBody>
          <a:bodyPr/>
          <a:lstStyle/>
          <a:p>
            <a:fld id="{EC26ADE9-7FC8-44FB-9775-9422F9DA6539}" type="slidenum">
              <a:rPr lang="en-US" smtClean="0"/>
              <a:t>2</a:t>
            </a:fld>
            <a:endParaRPr lang="en-US" dirty="0"/>
          </a:p>
        </p:txBody>
      </p:sp>
    </p:spTree>
    <p:extLst>
      <p:ext uri="{BB962C8B-B14F-4D97-AF65-F5344CB8AC3E}">
        <p14:creationId xmlns:p14="http://schemas.microsoft.com/office/powerpoint/2010/main" val="42708478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next area to be completed are your NERIS units, this can be found under the resources tab and selecting the vehicles in call signs link then you will select NERIS units tab, here you must inactivate all vehicles that are not currently associated with your agency and should not be reported to NERIS, then edit each active vehicle record to complete the details required by NERIS. To inactivate any vehicles that are not with your agency and should not be reported to NERIS, click within the row for that unit to highlight it, but do not click the unit's name link, then go above and click inactivate.</a:t>
            </a:r>
          </a:p>
        </p:txBody>
      </p:sp>
      <p:sp>
        <p:nvSpPr>
          <p:cNvPr id="4" name="Slide Number Placeholder 3"/>
          <p:cNvSpPr>
            <a:spLocks noGrp="1"/>
          </p:cNvSpPr>
          <p:nvPr>
            <p:ph type="sldNum" sz="quarter" idx="5"/>
          </p:nvPr>
        </p:nvSpPr>
        <p:spPr/>
        <p:txBody>
          <a:bodyPr/>
          <a:lstStyle/>
          <a:p>
            <a:fld id="{EC26ADE9-7FC8-44FB-9775-9422F9DA6539}" type="slidenum">
              <a:rPr lang="en-US" smtClean="0"/>
              <a:t>3</a:t>
            </a:fld>
            <a:endParaRPr lang="en-US" dirty="0"/>
          </a:p>
        </p:txBody>
      </p:sp>
    </p:spTree>
    <p:extLst>
      <p:ext uri="{BB962C8B-B14F-4D97-AF65-F5344CB8AC3E}">
        <p14:creationId xmlns:p14="http://schemas.microsoft.com/office/powerpoint/2010/main" val="209726329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to open an active unit for editing, click the link in the unit's name column and complete all the required NERIS fields outlined in red for that vehicle listed below and click save. Required fields for NERIS units are the unit type, vehicle apparatus ID and the agency location the NERIS ID data box will not let you populate anything in this box, once you complete the entity export, NERIS will populate your unit IDs for you.</a:t>
            </a:r>
          </a:p>
        </p:txBody>
      </p:sp>
      <p:sp>
        <p:nvSpPr>
          <p:cNvPr id="4" name="Slide Number Placeholder 3"/>
          <p:cNvSpPr>
            <a:spLocks noGrp="1"/>
          </p:cNvSpPr>
          <p:nvPr>
            <p:ph type="sldNum" sz="quarter" idx="5"/>
          </p:nvPr>
        </p:nvSpPr>
        <p:spPr/>
        <p:txBody>
          <a:bodyPr/>
          <a:lstStyle/>
          <a:p>
            <a:fld id="{EC26ADE9-7FC8-44FB-9775-9422F9DA6539}" type="slidenum">
              <a:rPr lang="en-US" smtClean="0"/>
              <a:t>4</a:t>
            </a:fld>
            <a:endParaRPr lang="en-US" dirty="0"/>
          </a:p>
        </p:txBody>
      </p:sp>
    </p:spTree>
    <p:extLst>
      <p:ext uri="{BB962C8B-B14F-4D97-AF65-F5344CB8AC3E}">
        <p14:creationId xmlns:p14="http://schemas.microsoft.com/office/powerpoint/2010/main" val="11579635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To submit the entity export to NERIS you will want to navigate to your agency name drop down click on data exchange and then click on entity export. from the entity export popup, complete the initial export details by selecting NERIS entity version 1.0 and also selecting NERIS end point and then click begin. once the next pop up shows you will want to click view export button, this opens the export details page, once the export is completed, check the message button for any errors if there are any errors, these need to be completed and the entity export should be repeated. Next you will be posting the export file to NERIS. to send the export file to NERIS, click the more button and click the post export file, after this is completed, you will receive a message box whether it was successful or unsuccessful. Once successful, that completes the onboarding process in Elite, You should see now, all of your NERIS IDs for your units and stations back in the appropriate areas.</a:t>
            </a:r>
          </a:p>
        </p:txBody>
      </p:sp>
      <p:sp>
        <p:nvSpPr>
          <p:cNvPr id="4" name="Slide Number Placeholder 3"/>
          <p:cNvSpPr>
            <a:spLocks noGrp="1"/>
          </p:cNvSpPr>
          <p:nvPr>
            <p:ph type="sldNum" sz="quarter" idx="5"/>
          </p:nvPr>
        </p:nvSpPr>
        <p:spPr/>
        <p:txBody>
          <a:bodyPr/>
          <a:lstStyle/>
          <a:p>
            <a:fld id="{EC26ADE9-7FC8-44FB-9775-9422F9DA6539}" type="slidenum">
              <a:rPr lang="en-US" smtClean="0"/>
              <a:t>5</a:t>
            </a:fld>
            <a:endParaRPr lang="en-US" dirty="0"/>
          </a:p>
        </p:txBody>
      </p:sp>
    </p:spTree>
    <p:extLst>
      <p:ext uri="{BB962C8B-B14F-4D97-AF65-F5344CB8AC3E}">
        <p14:creationId xmlns:p14="http://schemas.microsoft.com/office/powerpoint/2010/main" val="16248785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Next we will go over your incident page in elite, on this incident landing page you will notice a few different areas, First under the view existing area, you will see here how you can view your NERIS fire incidents and your NFIRS fire incidents in this location, to view your previous NFIRS fire incidents just select the link and that will take you to the incident list of all your past incidents, moving over to the right you will see create new NERIS fire incidents forms, the starred incident form is going to be your default form you will be using to complete your NERIS incidents.  after January 31st, 2026, we will be removing the create new NFIRS fire button. Historical incident data can be brought over from NFIRS and imported to Elite, Contact your coordinator or Sarah Brown to accomplish this.</a:t>
            </a:r>
          </a:p>
          <a:p>
            <a:endParaRPr lang="en-US" dirty="0"/>
          </a:p>
        </p:txBody>
      </p:sp>
      <p:sp>
        <p:nvSpPr>
          <p:cNvPr id="4" name="Slide Number Placeholder 3"/>
          <p:cNvSpPr>
            <a:spLocks noGrp="1"/>
          </p:cNvSpPr>
          <p:nvPr>
            <p:ph type="sldNum" sz="quarter" idx="5"/>
          </p:nvPr>
        </p:nvSpPr>
        <p:spPr/>
        <p:txBody>
          <a:bodyPr/>
          <a:lstStyle/>
          <a:p>
            <a:fld id="{EC26ADE9-7FC8-44FB-9775-9422F9DA6539}" type="slidenum">
              <a:rPr lang="en-US" smtClean="0"/>
              <a:t>6</a:t>
            </a:fld>
            <a:endParaRPr lang="en-US" dirty="0"/>
          </a:p>
        </p:txBody>
      </p:sp>
    </p:spTree>
    <p:extLst>
      <p:ext uri="{BB962C8B-B14F-4D97-AF65-F5344CB8AC3E}">
        <p14:creationId xmlns:p14="http://schemas.microsoft.com/office/powerpoint/2010/main" val="119057857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Under the NERIS fire incident list you will want to pay attention to your incidents for the required criteria for your incidents to automatically export to NERIS. those incidents need to be locked, validation score at 100 and the status set to crew complete or finalized. once these three criteria are met the incident will automatically export to NERIS. when entering your incidents into elite you will want to pay attention to entering your dispatch call created time in the incident. this will ensure you can find the incident again if you do not complete the incident fully to 100% and need to come back to it. The dispatch call created time should be entered that way you can easily access your incident in the list view. If you cannot find an incident you have recently entered, you may click the little X after your date range field and then click go on the right-hand side of the page and if you scroll all the way to the bottom, you may be able to find the incident that you started but didn't enter the date in this area.</a:t>
            </a:r>
          </a:p>
        </p:txBody>
      </p:sp>
      <p:sp>
        <p:nvSpPr>
          <p:cNvPr id="4" name="Slide Number Placeholder 3"/>
          <p:cNvSpPr>
            <a:spLocks noGrp="1"/>
          </p:cNvSpPr>
          <p:nvPr>
            <p:ph type="sldNum" sz="quarter" idx="5"/>
          </p:nvPr>
        </p:nvSpPr>
        <p:spPr/>
        <p:txBody>
          <a:bodyPr/>
          <a:lstStyle/>
          <a:p>
            <a:fld id="{EC26ADE9-7FC8-44FB-9775-9422F9DA6539}" type="slidenum">
              <a:rPr lang="en-US" smtClean="0"/>
              <a:t>7</a:t>
            </a:fld>
            <a:endParaRPr lang="en-US" dirty="0"/>
          </a:p>
        </p:txBody>
      </p:sp>
    </p:spTree>
    <p:extLst>
      <p:ext uri="{BB962C8B-B14F-4D97-AF65-F5344CB8AC3E}">
        <p14:creationId xmlns:p14="http://schemas.microsoft.com/office/powerpoint/2010/main" val="24287694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Moving into the incident details page, here is where we notice some differences between the new NERIS incident form and the old NFIRS form, with the new NERIS incident form you will notice the primary incident type is going to be significantly different and we will not have the incident codes ( the 111 or 321 ) associated with the choices, also with the new NERIS incident form we can now document additional incident types if needed.</a:t>
            </a:r>
          </a:p>
        </p:txBody>
      </p:sp>
      <p:sp>
        <p:nvSpPr>
          <p:cNvPr id="4" name="Slide Number Placeholder 3"/>
          <p:cNvSpPr>
            <a:spLocks noGrp="1"/>
          </p:cNvSpPr>
          <p:nvPr>
            <p:ph type="sldNum" sz="quarter" idx="5"/>
          </p:nvPr>
        </p:nvSpPr>
        <p:spPr/>
        <p:txBody>
          <a:bodyPr/>
          <a:lstStyle/>
          <a:p>
            <a:fld id="{EC26ADE9-7FC8-44FB-9775-9422F9DA6539}" type="slidenum">
              <a:rPr lang="en-US" smtClean="0"/>
              <a:t>8</a:t>
            </a:fld>
            <a:endParaRPr lang="en-US" dirty="0"/>
          </a:p>
        </p:txBody>
      </p:sp>
    </p:spTree>
    <p:extLst>
      <p:ext uri="{BB962C8B-B14F-4D97-AF65-F5344CB8AC3E}">
        <p14:creationId xmlns:p14="http://schemas.microsoft.com/office/powerpoint/2010/main" val="38428710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Next section that we will be looking at will be the timestamps grid. here you will notice the first three requirements are new with the NERIS form. The first three requirements are the dispatch call arrival time, the time it took for dispatch to answer the call and then the time that dispatch created the call. If these times are unknown to the fire department, as it states in the note above the data fields, if the dispatch center call receive time and dispatch center notified times are unknown, just enter the dispatch incident created time for all three of these fields. If your fire department chooses to enter additional times, that information can be recorded here, but note, it is not required.</a:t>
            </a:r>
          </a:p>
        </p:txBody>
      </p:sp>
      <p:sp>
        <p:nvSpPr>
          <p:cNvPr id="4" name="Slide Number Placeholder 3"/>
          <p:cNvSpPr>
            <a:spLocks noGrp="1"/>
          </p:cNvSpPr>
          <p:nvPr>
            <p:ph type="sldNum" sz="quarter" idx="5"/>
          </p:nvPr>
        </p:nvSpPr>
        <p:spPr/>
        <p:txBody>
          <a:bodyPr/>
          <a:lstStyle/>
          <a:p>
            <a:fld id="{EC26ADE9-7FC8-44FB-9775-9422F9DA6539}" type="slidenum">
              <a:rPr lang="en-US" smtClean="0"/>
              <a:t>9</a:t>
            </a:fld>
            <a:endParaRPr lang="en-US" dirty="0"/>
          </a:p>
        </p:txBody>
      </p:sp>
    </p:spTree>
    <p:extLst>
      <p:ext uri="{BB962C8B-B14F-4D97-AF65-F5344CB8AC3E}">
        <p14:creationId xmlns:p14="http://schemas.microsoft.com/office/powerpoint/2010/main" val="377556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The next section we will be reviewing is the location use. In this section you are able to select your location use from the arrow drop down tab or the three lines which will populate the location use choices on the left side of the screen. With in the location use data field, if you have selected a multifamily dwelling complex in the next data field below you will need to enter how many units are in the building.</a:t>
            </a:r>
          </a:p>
        </p:txBody>
      </p:sp>
      <p:sp>
        <p:nvSpPr>
          <p:cNvPr id="4" name="Slide Number Placeholder 3"/>
          <p:cNvSpPr>
            <a:spLocks noGrp="1"/>
          </p:cNvSpPr>
          <p:nvPr>
            <p:ph type="sldNum" sz="quarter" idx="5"/>
          </p:nvPr>
        </p:nvSpPr>
        <p:spPr/>
        <p:txBody>
          <a:bodyPr/>
          <a:lstStyle/>
          <a:p>
            <a:fld id="{EC26ADE9-7FC8-44FB-9775-9422F9DA6539}" type="slidenum">
              <a:rPr lang="en-US" smtClean="0"/>
              <a:t>10</a:t>
            </a:fld>
            <a:endParaRPr lang="en-US" dirty="0"/>
          </a:p>
        </p:txBody>
      </p:sp>
    </p:spTree>
    <p:extLst>
      <p:ext uri="{BB962C8B-B14F-4D97-AF65-F5344CB8AC3E}">
        <p14:creationId xmlns:p14="http://schemas.microsoft.com/office/powerpoint/2010/main" val="81885487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The next grid we will be discussing is “Actions”  in this action grid if you select no action, you have three choices to choose from.  If you select “Action” you can either choose again the drop down and search for your actions taken,  or you can click the four lines and that will populate choices on the left side of the screen to choose from. Please keep in mind, you can have multiple actions taken here in your report.</a:t>
            </a:r>
          </a:p>
        </p:txBody>
      </p:sp>
      <p:sp>
        <p:nvSpPr>
          <p:cNvPr id="4" name="Slide Number Placeholder 3"/>
          <p:cNvSpPr>
            <a:spLocks noGrp="1"/>
          </p:cNvSpPr>
          <p:nvPr>
            <p:ph type="sldNum" sz="quarter" idx="5"/>
          </p:nvPr>
        </p:nvSpPr>
        <p:spPr/>
        <p:txBody>
          <a:bodyPr/>
          <a:lstStyle/>
          <a:p>
            <a:fld id="{EC26ADE9-7FC8-44FB-9775-9422F9DA6539}" type="slidenum">
              <a:rPr lang="en-US" smtClean="0"/>
              <a:t>11</a:t>
            </a:fld>
            <a:endParaRPr lang="en-US" dirty="0"/>
          </a:p>
        </p:txBody>
      </p:sp>
    </p:spTree>
    <p:extLst>
      <p:ext uri="{BB962C8B-B14F-4D97-AF65-F5344CB8AC3E}">
        <p14:creationId xmlns:p14="http://schemas.microsoft.com/office/powerpoint/2010/main" val="410807345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100" b="1" kern="1200" dirty="0">
                <a:solidFill>
                  <a:schemeClr val="tx1"/>
                </a:solidFill>
                <a:effectLst/>
                <a:latin typeface="+mn-lt"/>
                <a:ea typeface="+mn-ea"/>
                <a:cs typeface="+mn-cs"/>
              </a:rPr>
              <a:t>SUPPORT_AID</a:t>
            </a:r>
            <a:endParaRPr lang="en-US" sz="1100" kern="1200" dirty="0">
              <a:solidFill>
                <a:schemeClr val="tx1"/>
              </a:solidFill>
              <a:effectLst/>
              <a:latin typeface="+mn-lt"/>
              <a:ea typeface="+mn-ea"/>
              <a:cs typeface="+mn-cs"/>
            </a:endParaRPr>
          </a:p>
          <a:p>
            <a:r>
              <a:rPr lang="en-US" sz="1100" b="1" i="1" kern="1200" dirty="0">
                <a:solidFill>
                  <a:schemeClr val="tx1"/>
                </a:solidFill>
                <a:effectLst/>
                <a:latin typeface="+mn-lt"/>
                <a:ea typeface="+mn-ea"/>
                <a:cs typeface="+mn-cs"/>
              </a:rPr>
              <a:t>Definition:</a:t>
            </a:r>
            <a:r>
              <a:rPr lang="en-US" sz="1100" kern="1200" dirty="0">
                <a:solidFill>
                  <a:schemeClr val="tx1"/>
                </a:solidFill>
                <a:effectLst/>
                <a:latin typeface="+mn-lt"/>
                <a:ea typeface="+mn-ea"/>
                <a:cs typeface="+mn-cs"/>
              </a:rPr>
              <a:t> Aid is given/received by a neighboring entity to support a primary department during an incident response by providing additional resources.</a:t>
            </a:r>
          </a:p>
          <a:p>
            <a:endParaRPr lang="en-US" sz="1100" kern="1200" dirty="0">
              <a:solidFill>
                <a:schemeClr val="tx1"/>
              </a:solidFill>
              <a:effectLst/>
              <a:latin typeface="+mn-lt"/>
              <a:ea typeface="+mn-ea"/>
              <a:cs typeface="+mn-cs"/>
            </a:endParaRPr>
          </a:p>
          <a:p>
            <a:r>
              <a:rPr lang="en-US" sz="1100" b="1" kern="1200" dirty="0">
                <a:solidFill>
                  <a:schemeClr val="tx1"/>
                </a:solidFill>
                <a:effectLst/>
                <a:latin typeface="+mn-lt"/>
                <a:ea typeface="+mn-ea"/>
                <a:cs typeface="+mn-cs"/>
              </a:rPr>
              <a:t>IN_LIEU_AID</a:t>
            </a:r>
            <a:endParaRPr lang="en-US" sz="1100" kern="1200" dirty="0">
              <a:solidFill>
                <a:schemeClr val="tx1"/>
              </a:solidFill>
              <a:effectLst/>
              <a:latin typeface="+mn-lt"/>
              <a:ea typeface="+mn-ea"/>
              <a:cs typeface="+mn-cs"/>
            </a:endParaRPr>
          </a:p>
          <a:p>
            <a:r>
              <a:rPr lang="en-US" sz="1100" b="1" i="1" kern="1200" dirty="0">
                <a:solidFill>
                  <a:schemeClr val="tx1"/>
                </a:solidFill>
                <a:effectLst/>
                <a:latin typeface="+mn-lt"/>
                <a:ea typeface="+mn-ea"/>
                <a:cs typeface="+mn-cs"/>
              </a:rPr>
              <a:t>Definition:</a:t>
            </a:r>
            <a:r>
              <a:rPr lang="en-US" sz="1100" kern="1200" dirty="0">
                <a:solidFill>
                  <a:schemeClr val="tx1"/>
                </a:solidFill>
                <a:effectLst/>
                <a:latin typeface="+mn-lt"/>
                <a:ea typeface="+mn-ea"/>
                <a:cs typeface="+mn-cs"/>
              </a:rPr>
              <a:t> Aid is given/received by a neighboring entity when it responds to an incident because the primary department is unavailable.</a:t>
            </a:r>
          </a:p>
          <a:p>
            <a:endParaRPr lang="en-US" sz="1100" kern="1200" dirty="0">
              <a:solidFill>
                <a:schemeClr val="tx1"/>
              </a:solidFill>
              <a:effectLst/>
              <a:latin typeface="+mn-lt"/>
              <a:ea typeface="+mn-ea"/>
              <a:cs typeface="+mn-cs"/>
            </a:endParaRPr>
          </a:p>
          <a:p>
            <a:r>
              <a:rPr lang="en-US" sz="1100" b="1" kern="1200" dirty="0">
                <a:solidFill>
                  <a:schemeClr val="tx1"/>
                </a:solidFill>
                <a:effectLst/>
                <a:latin typeface="+mn-lt"/>
                <a:ea typeface="+mn-ea"/>
                <a:cs typeface="+mn-cs"/>
              </a:rPr>
              <a:t>ACTING_AS_AID</a:t>
            </a:r>
            <a:endParaRPr lang="en-US" sz="1100" kern="1200" dirty="0">
              <a:solidFill>
                <a:schemeClr val="tx1"/>
              </a:solidFill>
              <a:effectLst/>
              <a:latin typeface="+mn-lt"/>
              <a:ea typeface="+mn-ea"/>
              <a:cs typeface="+mn-cs"/>
            </a:endParaRPr>
          </a:p>
          <a:p>
            <a:r>
              <a:rPr lang="en-US" sz="1100" b="1" i="1" kern="1200" dirty="0">
                <a:solidFill>
                  <a:schemeClr val="tx1"/>
                </a:solidFill>
                <a:effectLst/>
                <a:latin typeface="+mn-lt"/>
                <a:ea typeface="+mn-ea"/>
                <a:cs typeface="+mn-cs"/>
              </a:rPr>
              <a:t>Definition:</a:t>
            </a:r>
            <a:r>
              <a:rPr lang="en-US" sz="1100" kern="1200" dirty="0">
                <a:solidFill>
                  <a:schemeClr val="tx1"/>
                </a:solidFill>
                <a:effectLst/>
                <a:latin typeface="+mn-lt"/>
                <a:ea typeface="+mn-ea"/>
                <a:cs typeface="+mn-cs"/>
              </a:rPr>
              <a:t> Aid is given/received by a neighboring entity when </a:t>
            </a:r>
            <a:r>
              <a:rPr lang="en-US" sz="1100" kern="1200" dirty="0">
                <a:solidFill>
                  <a:schemeClr val="tx1"/>
                </a:solidFill>
                <a:effectLst/>
                <a:highlight>
                  <a:srgbClr val="FFFF00"/>
                </a:highlight>
                <a:latin typeface="+mn-lt"/>
                <a:ea typeface="+mn-ea"/>
                <a:cs typeface="+mn-cs"/>
              </a:rPr>
              <a:t>it temporarily assumes the operational </a:t>
            </a:r>
            <a:r>
              <a:rPr lang="en-US" sz="1100" kern="1200" dirty="0">
                <a:solidFill>
                  <a:schemeClr val="tx1"/>
                </a:solidFill>
                <a:effectLst/>
                <a:latin typeface="+mn-lt"/>
                <a:ea typeface="+mn-ea"/>
                <a:cs typeface="+mn-cs"/>
              </a:rPr>
              <a:t>responsibilities of another department during an incident response.</a:t>
            </a:r>
          </a:p>
          <a:p>
            <a:endParaRPr lang="en-US" dirty="0"/>
          </a:p>
          <a:p>
            <a:r>
              <a:rPr lang="en-US" dirty="0"/>
              <a:t>The next grid we will be reviewing is the aid given and received.  This grid has been edited and now only has three aid types to choose from.  Add Aid from above.  The next required field is the aid agency name, Here you can click the arrow drop down and search for the fire department who you are documenting aid for. </a:t>
            </a:r>
          </a:p>
        </p:txBody>
      </p:sp>
      <p:sp>
        <p:nvSpPr>
          <p:cNvPr id="4" name="Slide Number Placeholder 3"/>
          <p:cNvSpPr>
            <a:spLocks noGrp="1"/>
          </p:cNvSpPr>
          <p:nvPr>
            <p:ph type="sldNum" sz="quarter" idx="5"/>
          </p:nvPr>
        </p:nvSpPr>
        <p:spPr/>
        <p:txBody>
          <a:bodyPr/>
          <a:lstStyle/>
          <a:p>
            <a:fld id="{EC26ADE9-7FC8-44FB-9775-9422F9DA6539}" type="slidenum">
              <a:rPr lang="en-US" smtClean="0"/>
              <a:t>12</a:t>
            </a:fld>
            <a:endParaRPr lang="en-US" dirty="0"/>
          </a:p>
        </p:txBody>
      </p:sp>
    </p:spTree>
    <p:extLst>
      <p:ext uri="{BB962C8B-B14F-4D97-AF65-F5344CB8AC3E}">
        <p14:creationId xmlns:p14="http://schemas.microsoft.com/office/powerpoint/2010/main" val="317988721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The next section I will be discussing with you all, is the unit response grid. In this section if you add a unit response it will be required of you select a call sign for that unit. This will then populate the unit NERIS ID for that specific unit response.  Also in this section, you are able to document any unit personnel if you wish to and could possibly be able to use this for payroll purposes.</a:t>
            </a:r>
          </a:p>
        </p:txBody>
      </p:sp>
      <p:sp>
        <p:nvSpPr>
          <p:cNvPr id="4" name="Slide Number Placeholder 3"/>
          <p:cNvSpPr>
            <a:spLocks noGrp="1"/>
          </p:cNvSpPr>
          <p:nvPr>
            <p:ph type="sldNum" sz="quarter" idx="5"/>
          </p:nvPr>
        </p:nvSpPr>
        <p:spPr/>
        <p:txBody>
          <a:bodyPr/>
          <a:lstStyle/>
          <a:p>
            <a:fld id="{EC26ADE9-7FC8-44FB-9775-9422F9DA6539}" type="slidenum">
              <a:rPr lang="en-US" smtClean="0"/>
              <a:t>13</a:t>
            </a:fld>
            <a:endParaRPr lang="en-US" dirty="0"/>
          </a:p>
        </p:txBody>
      </p:sp>
    </p:spTree>
    <p:extLst>
      <p:ext uri="{BB962C8B-B14F-4D97-AF65-F5344CB8AC3E}">
        <p14:creationId xmlns:p14="http://schemas.microsoft.com/office/powerpoint/2010/main" val="278778108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The next section that has made some changes is the fire details grid. If you have selected a fire as your primary incident type, and have not selected any mutual aid given, you will need to fill out this section. Please make sure to also complete the Structure fire section if needed. More details of that section, will be on the next slide.</a:t>
            </a:r>
          </a:p>
        </p:txBody>
      </p:sp>
      <p:sp>
        <p:nvSpPr>
          <p:cNvPr id="4" name="Slide Number Placeholder 3"/>
          <p:cNvSpPr>
            <a:spLocks noGrp="1"/>
          </p:cNvSpPr>
          <p:nvPr>
            <p:ph type="sldNum" sz="quarter" idx="5"/>
          </p:nvPr>
        </p:nvSpPr>
        <p:spPr/>
        <p:txBody>
          <a:bodyPr/>
          <a:lstStyle/>
          <a:p>
            <a:fld id="{EC26ADE9-7FC8-44FB-9775-9422F9DA6539}" type="slidenum">
              <a:rPr lang="en-US" smtClean="0"/>
              <a:t>14</a:t>
            </a:fld>
            <a:endParaRPr lang="en-US" dirty="0"/>
          </a:p>
        </p:txBody>
      </p:sp>
    </p:spTree>
    <p:extLst>
      <p:ext uri="{BB962C8B-B14F-4D97-AF65-F5344CB8AC3E}">
        <p14:creationId xmlns:p14="http://schemas.microsoft.com/office/powerpoint/2010/main" val="17342278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This next section is the structure fire area that continues on from the fire details grid. Some important areas to make sure that are on this screen if you are NOT using the DSPS NERIS incident form are the age of the building and the estimate amount of damages questions that are required to meet state statute.</a:t>
            </a:r>
          </a:p>
        </p:txBody>
      </p:sp>
      <p:sp>
        <p:nvSpPr>
          <p:cNvPr id="4" name="Slide Number Placeholder 3"/>
          <p:cNvSpPr>
            <a:spLocks noGrp="1"/>
          </p:cNvSpPr>
          <p:nvPr>
            <p:ph type="sldNum" sz="quarter" idx="5"/>
          </p:nvPr>
        </p:nvSpPr>
        <p:spPr/>
        <p:txBody>
          <a:bodyPr/>
          <a:lstStyle/>
          <a:p>
            <a:fld id="{EC26ADE9-7FC8-44FB-9775-9422F9DA6539}" type="slidenum">
              <a:rPr lang="en-US" smtClean="0"/>
              <a:t>15</a:t>
            </a:fld>
            <a:endParaRPr lang="en-US" dirty="0"/>
          </a:p>
        </p:txBody>
      </p:sp>
    </p:spTree>
    <p:extLst>
      <p:ext uri="{BB962C8B-B14F-4D97-AF65-F5344CB8AC3E}">
        <p14:creationId xmlns:p14="http://schemas.microsoft.com/office/powerpoint/2010/main" val="170874452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And on to the exposure details page. This is a big change with the new incident form that now has moved the exposure details to right into the form where you can enter additional exposures for an incident you are documenting.</a:t>
            </a:r>
          </a:p>
        </p:txBody>
      </p:sp>
      <p:sp>
        <p:nvSpPr>
          <p:cNvPr id="4" name="Slide Number Placeholder 3"/>
          <p:cNvSpPr>
            <a:spLocks noGrp="1"/>
          </p:cNvSpPr>
          <p:nvPr>
            <p:ph type="sldNum" sz="quarter" idx="5"/>
          </p:nvPr>
        </p:nvSpPr>
        <p:spPr/>
        <p:txBody>
          <a:bodyPr/>
          <a:lstStyle/>
          <a:p>
            <a:fld id="{EC26ADE9-7FC8-44FB-9775-9422F9DA6539}" type="slidenum">
              <a:rPr lang="en-US" smtClean="0"/>
              <a:t>16</a:t>
            </a:fld>
            <a:endParaRPr lang="en-US" dirty="0"/>
          </a:p>
        </p:txBody>
      </p:sp>
    </p:spTree>
    <p:extLst>
      <p:ext uri="{BB962C8B-B14F-4D97-AF65-F5344CB8AC3E}">
        <p14:creationId xmlns:p14="http://schemas.microsoft.com/office/powerpoint/2010/main" val="81460396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The next section that has made some changes is the risk reduction grid. Under this grid if you have selected fire for your primary incident type, and no mutual aid was given you will be required to answer these four areas. Once you choose your applicable choice, it will then break out into further questions you will need to answer.</a:t>
            </a:r>
          </a:p>
        </p:txBody>
      </p:sp>
      <p:sp>
        <p:nvSpPr>
          <p:cNvPr id="4" name="Slide Number Placeholder 3"/>
          <p:cNvSpPr>
            <a:spLocks noGrp="1"/>
          </p:cNvSpPr>
          <p:nvPr>
            <p:ph type="sldNum" sz="quarter" idx="5"/>
          </p:nvPr>
        </p:nvSpPr>
        <p:spPr/>
        <p:txBody>
          <a:bodyPr/>
          <a:lstStyle/>
          <a:p>
            <a:fld id="{EC26ADE9-7FC8-44FB-9775-9422F9DA6539}" type="slidenum">
              <a:rPr lang="en-US" smtClean="0"/>
              <a:t>17</a:t>
            </a:fld>
            <a:endParaRPr lang="en-US" dirty="0"/>
          </a:p>
        </p:txBody>
      </p:sp>
    </p:spTree>
    <p:extLst>
      <p:ext uri="{BB962C8B-B14F-4D97-AF65-F5344CB8AC3E}">
        <p14:creationId xmlns:p14="http://schemas.microsoft.com/office/powerpoint/2010/main" val="193913233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And moving towards the end,  another new grid is the electric hazard section, where you will be able to document hazards in this area pertinent to your incident.</a:t>
            </a:r>
          </a:p>
        </p:txBody>
      </p:sp>
      <p:sp>
        <p:nvSpPr>
          <p:cNvPr id="4" name="Slide Number Placeholder 3"/>
          <p:cNvSpPr>
            <a:spLocks noGrp="1"/>
          </p:cNvSpPr>
          <p:nvPr>
            <p:ph type="sldNum" sz="quarter" idx="5"/>
          </p:nvPr>
        </p:nvSpPr>
        <p:spPr/>
        <p:txBody>
          <a:bodyPr/>
          <a:lstStyle/>
          <a:p>
            <a:fld id="{EC26ADE9-7FC8-44FB-9775-9422F9DA6539}" type="slidenum">
              <a:rPr lang="en-US" smtClean="0"/>
              <a:t>18</a:t>
            </a:fld>
            <a:endParaRPr lang="en-US" dirty="0"/>
          </a:p>
        </p:txBody>
      </p:sp>
    </p:spTree>
    <p:extLst>
      <p:ext uri="{BB962C8B-B14F-4D97-AF65-F5344CB8AC3E}">
        <p14:creationId xmlns:p14="http://schemas.microsoft.com/office/powerpoint/2010/main" val="118149727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fontAlgn="ctr"/>
            <a:r>
              <a:rPr lang="en-US" dirty="0"/>
              <a:t> As always if you run into any questions that you would like to research yourself under the community tab drop down is the help university. </a:t>
            </a:r>
            <a:r>
              <a:rPr lang="en-US"/>
              <a:t>This area has tons of helpful guides and instructional videos for your reference.</a:t>
            </a:r>
            <a:endParaRPr lang="en-US" dirty="0"/>
          </a:p>
        </p:txBody>
      </p:sp>
      <p:sp>
        <p:nvSpPr>
          <p:cNvPr id="4" name="Slide Number Placeholder 3"/>
          <p:cNvSpPr>
            <a:spLocks noGrp="1"/>
          </p:cNvSpPr>
          <p:nvPr>
            <p:ph type="sldNum" sz="quarter" idx="5"/>
          </p:nvPr>
        </p:nvSpPr>
        <p:spPr/>
        <p:txBody>
          <a:bodyPr/>
          <a:lstStyle/>
          <a:p>
            <a:fld id="{EC26ADE9-7FC8-44FB-9775-9422F9DA6539}" type="slidenum">
              <a:rPr lang="en-US" smtClean="0"/>
              <a:t>19</a:t>
            </a:fld>
            <a:endParaRPr lang="en-US" dirty="0"/>
          </a:p>
        </p:txBody>
      </p:sp>
    </p:spTree>
    <p:extLst>
      <p:ext uri="{BB962C8B-B14F-4D97-AF65-F5344CB8AC3E}">
        <p14:creationId xmlns:p14="http://schemas.microsoft.com/office/powerpoint/2010/main" val="117745581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0" dirty="0">
                <a:latin typeface="+mn-lt"/>
              </a:rPr>
              <a:t> If you do have any questions or issues when filling out an incident, please contact your fire prevention district coordinator.</a:t>
            </a:r>
          </a:p>
        </p:txBody>
      </p:sp>
      <p:sp>
        <p:nvSpPr>
          <p:cNvPr id="4" name="Slide Number Placeholder 3"/>
          <p:cNvSpPr>
            <a:spLocks noGrp="1"/>
          </p:cNvSpPr>
          <p:nvPr>
            <p:ph type="sldNum" sz="quarter" idx="5"/>
          </p:nvPr>
        </p:nvSpPr>
        <p:spPr/>
        <p:txBody>
          <a:bodyPr/>
          <a:lstStyle/>
          <a:p>
            <a:fld id="{2AAE4011-7E43-44EC-BAB0-6F367FEC72CE}" type="slidenum">
              <a:rPr lang="en-US" smtClean="0"/>
              <a:t>20</a:t>
            </a:fld>
            <a:endParaRPr lang="en-US" dirty="0"/>
          </a:p>
        </p:txBody>
      </p:sp>
    </p:spTree>
    <p:extLst>
      <p:ext uri="{BB962C8B-B14F-4D97-AF65-F5344CB8AC3E}">
        <p14:creationId xmlns:p14="http://schemas.microsoft.com/office/powerpoint/2010/main" val="369508350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Thank you so very much for your time &amp; attendance and of course thank you for all that you do for your Communities. Please Take Care, Stay Safe!  </a:t>
            </a:r>
          </a:p>
        </p:txBody>
      </p:sp>
      <p:sp>
        <p:nvSpPr>
          <p:cNvPr id="4" name="Slide Number Placeholder 3"/>
          <p:cNvSpPr>
            <a:spLocks noGrp="1"/>
          </p:cNvSpPr>
          <p:nvPr>
            <p:ph type="sldNum" sz="quarter" idx="5"/>
          </p:nvPr>
        </p:nvSpPr>
        <p:spPr/>
        <p:txBody>
          <a:bodyPr/>
          <a:lstStyle/>
          <a:p>
            <a:fld id="{2AAE4011-7E43-44EC-BAB0-6F367FEC72CE}" type="slidenum">
              <a:rPr lang="en-US" smtClean="0"/>
              <a:t>21</a:t>
            </a:fld>
            <a:endParaRPr lang="en-US" dirty="0"/>
          </a:p>
        </p:txBody>
      </p:sp>
    </p:spTree>
    <p:extLst>
      <p:ext uri="{BB962C8B-B14F-4D97-AF65-F5344CB8AC3E}">
        <p14:creationId xmlns:p14="http://schemas.microsoft.com/office/powerpoint/2010/main" val="1147366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5DA738-98AC-BE48-A4FC-89D20C727F02}"/>
              </a:ext>
            </a:extLst>
          </p:cNvPr>
          <p:cNvSpPr>
            <a:spLocks noGrp="1"/>
          </p:cNvSpPr>
          <p:nvPr>
            <p:ph type="title" hasCustomPrompt="1"/>
          </p:nvPr>
        </p:nvSpPr>
        <p:spPr>
          <a:xfrm>
            <a:off x="304800" y="3149062"/>
            <a:ext cx="5791200" cy="1325563"/>
          </a:xfrm>
        </p:spPr>
        <p:txBody>
          <a:bodyPr anchor="b"/>
          <a:lstStyle>
            <a:lvl1pPr algn="l">
              <a:defRPr sz="4400">
                <a:solidFill>
                  <a:schemeClr val="bg1"/>
                </a:solidFill>
              </a:defRPr>
            </a:lvl1pPr>
          </a:lstStyle>
          <a:p>
            <a:r>
              <a:rPr lang="en-US"/>
              <a:t>Edit title</a:t>
            </a:r>
          </a:p>
        </p:txBody>
      </p:sp>
      <p:sp>
        <p:nvSpPr>
          <p:cNvPr id="13" name="Text Placeholder 12">
            <a:extLst>
              <a:ext uri="{FF2B5EF4-FFF2-40B4-BE49-F238E27FC236}">
                <a16:creationId xmlns:a16="http://schemas.microsoft.com/office/drawing/2014/main" id="{A37F6AFD-DBA7-5944-B8C8-9122FA89394A}"/>
              </a:ext>
            </a:extLst>
          </p:cNvPr>
          <p:cNvSpPr>
            <a:spLocks noGrp="1"/>
          </p:cNvSpPr>
          <p:nvPr>
            <p:ph type="body" sz="quarter" idx="11" hasCustomPrompt="1"/>
          </p:nvPr>
        </p:nvSpPr>
        <p:spPr>
          <a:xfrm>
            <a:off x="304800" y="4580988"/>
            <a:ext cx="5791200" cy="925512"/>
          </a:xfrm>
        </p:spPr>
        <p:txBody>
          <a:bodyPr/>
          <a:lstStyle>
            <a:lvl1pPr>
              <a:buNone/>
              <a:defRPr>
                <a:solidFill>
                  <a:schemeClr val="bg1"/>
                </a:solidFill>
              </a:defRPr>
            </a:lvl1pPr>
          </a:lstStyle>
          <a:p>
            <a:pPr lvl="0"/>
            <a:r>
              <a:rPr lang="en-US"/>
              <a:t>Edit subtitle</a:t>
            </a:r>
          </a:p>
        </p:txBody>
      </p:sp>
      <p:sp>
        <p:nvSpPr>
          <p:cNvPr id="15" name="Picture Placeholder 6">
            <a:extLst>
              <a:ext uri="{FF2B5EF4-FFF2-40B4-BE49-F238E27FC236}">
                <a16:creationId xmlns:a16="http://schemas.microsoft.com/office/drawing/2014/main" id="{58D7AD28-91C2-9048-8626-573CB05F6A82}"/>
              </a:ext>
            </a:extLst>
          </p:cNvPr>
          <p:cNvSpPr>
            <a:spLocks noGrp="1"/>
          </p:cNvSpPr>
          <p:nvPr>
            <p:ph type="pic" sz="quarter" idx="13"/>
          </p:nvPr>
        </p:nvSpPr>
        <p:spPr>
          <a:xfrm>
            <a:off x="8156900" y="4570790"/>
            <a:ext cx="4034172" cy="2276856"/>
          </a:xfrm>
        </p:spPr>
        <p:txBody>
          <a:bodyPr/>
          <a:lstStyle>
            <a:lvl1pPr>
              <a:defRPr>
                <a:solidFill>
                  <a:schemeClr val="bg1"/>
                </a:solidFill>
              </a:defRPr>
            </a:lvl1pPr>
          </a:lstStyle>
          <a:p>
            <a:r>
              <a:rPr lang="en-US" dirty="0"/>
              <a:t>Click icon to add picture</a:t>
            </a:r>
          </a:p>
        </p:txBody>
      </p:sp>
      <p:sp>
        <p:nvSpPr>
          <p:cNvPr id="22" name="Picture Placeholder 6">
            <a:extLst>
              <a:ext uri="{FF2B5EF4-FFF2-40B4-BE49-F238E27FC236}">
                <a16:creationId xmlns:a16="http://schemas.microsoft.com/office/drawing/2014/main" id="{CC5F45C8-7226-5845-9311-4B8B220C1CFC}"/>
              </a:ext>
            </a:extLst>
          </p:cNvPr>
          <p:cNvSpPr>
            <a:spLocks noGrp="1"/>
          </p:cNvSpPr>
          <p:nvPr>
            <p:ph type="pic" sz="quarter" idx="16"/>
          </p:nvPr>
        </p:nvSpPr>
        <p:spPr>
          <a:xfrm>
            <a:off x="8157828" y="2283580"/>
            <a:ext cx="4034172" cy="2276856"/>
          </a:xfrm>
        </p:spPr>
        <p:txBody>
          <a:bodyPr/>
          <a:lstStyle>
            <a:lvl1pPr>
              <a:defRPr>
                <a:solidFill>
                  <a:schemeClr val="bg1"/>
                </a:solidFill>
              </a:defRPr>
            </a:lvl1pPr>
          </a:lstStyle>
          <a:p>
            <a:r>
              <a:rPr lang="en-US" dirty="0"/>
              <a:t>Click icon to add picture</a:t>
            </a:r>
          </a:p>
        </p:txBody>
      </p:sp>
      <p:sp>
        <p:nvSpPr>
          <p:cNvPr id="24" name="Picture Placeholder 6">
            <a:extLst>
              <a:ext uri="{FF2B5EF4-FFF2-40B4-BE49-F238E27FC236}">
                <a16:creationId xmlns:a16="http://schemas.microsoft.com/office/drawing/2014/main" id="{BAFCF363-85F0-CC47-91EB-71AC93A50CC2}"/>
              </a:ext>
            </a:extLst>
          </p:cNvPr>
          <p:cNvSpPr>
            <a:spLocks noGrp="1"/>
          </p:cNvSpPr>
          <p:nvPr>
            <p:ph type="pic" sz="quarter" idx="18"/>
          </p:nvPr>
        </p:nvSpPr>
        <p:spPr>
          <a:xfrm>
            <a:off x="4070603" y="268"/>
            <a:ext cx="4111583" cy="2276856"/>
          </a:xfrm>
          <a:ln>
            <a:noFill/>
          </a:ln>
        </p:spPr>
        <p:txBody>
          <a:bodyPr/>
          <a:lstStyle>
            <a:lvl1pPr>
              <a:defRPr>
                <a:solidFill>
                  <a:schemeClr val="bg1"/>
                </a:solidFill>
              </a:defRPr>
            </a:lvl1pPr>
          </a:lstStyle>
          <a:p>
            <a:r>
              <a:rPr lang="en-US" dirty="0"/>
              <a:t>Click icon to add picture</a:t>
            </a:r>
          </a:p>
        </p:txBody>
      </p:sp>
      <p:sp>
        <p:nvSpPr>
          <p:cNvPr id="25" name="Picture Placeholder 6">
            <a:extLst>
              <a:ext uri="{FF2B5EF4-FFF2-40B4-BE49-F238E27FC236}">
                <a16:creationId xmlns:a16="http://schemas.microsoft.com/office/drawing/2014/main" id="{566D4D9A-5632-1B49-ADF6-5DECA1B892FA}"/>
              </a:ext>
            </a:extLst>
          </p:cNvPr>
          <p:cNvSpPr>
            <a:spLocks noGrp="1"/>
          </p:cNvSpPr>
          <p:nvPr>
            <p:ph type="pic" sz="quarter" idx="19"/>
          </p:nvPr>
        </p:nvSpPr>
        <p:spPr>
          <a:xfrm>
            <a:off x="0" y="0"/>
            <a:ext cx="4070604" cy="2276856"/>
          </a:xfrm>
          <a:ln>
            <a:noFill/>
          </a:ln>
        </p:spPr>
        <p:txBody>
          <a:bodyPr/>
          <a:lstStyle>
            <a:lvl1pPr>
              <a:defRPr>
                <a:solidFill>
                  <a:schemeClr val="bg1"/>
                </a:solidFill>
              </a:defRPr>
            </a:lvl1pPr>
          </a:lstStyle>
          <a:p>
            <a:r>
              <a:rPr lang="en-US" dirty="0"/>
              <a:t>Click icon to add picture</a:t>
            </a:r>
          </a:p>
        </p:txBody>
      </p:sp>
      <p:sp>
        <p:nvSpPr>
          <p:cNvPr id="23" name="Picture Placeholder 6">
            <a:extLst>
              <a:ext uri="{FF2B5EF4-FFF2-40B4-BE49-F238E27FC236}">
                <a16:creationId xmlns:a16="http://schemas.microsoft.com/office/drawing/2014/main" id="{2BB57774-1E3A-FD4C-8E5F-1C90050A3ED9}"/>
              </a:ext>
            </a:extLst>
          </p:cNvPr>
          <p:cNvSpPr>
            <a:spLocks noGrp="1"/>
          </p:cNvSpPr>
          <p:nvPr>
            <p:ph type="pic" sz="quarter" idx="17"/>
          </p:nvPr>
        </p:nvSpPr>
        <p:spPr>
          <a:xfrm>
            <a:off x="8157828" y="0"/>
            <a:ext cx="4034172" cy="2276856"/>
          </a:xfrm>
          <a:ln>
            <a:noFill/>
          </a:ln>
        </p:spPr>
        <p:txBody>
          <a:bodyPr/>
          <a:lstStyle>
            <a:lvl1pPr>
              <a:defRPr>
                <a:solidFill>
                  <a:schemeClr val="bg1"/>
                </a:solidFill>
              </a:defRPr>
            </a:lvl1pPr>
          </a:lstStyle>
          <a:p>
            <a:r>
              <a:rPr lang="en-US" dirty="0"/>
              <a:t>Click icon to add picture</a:t>
            </a:r>
          </a:p>
        </p:txBody>
      </p:sp>
    </p:spTree>
    <p:extLst>
      <p:ext uri="{BB962C8B-B14F-4D97-AF65-F5344CB8AC3E}">
        <p14:creationId xmlns:p14="http://schemas.microsoft.com/office/powerpoint/2010/main" val="1410430457"/>
      </p:ext>
    </p:extLst>
  </p:cSld>
  <p:clrMapOvr>
    <a:masterClrMapping/>
  </p:clrMapOvr>
  <p:extLst>
    <p:ext uri="{DCECCB84-F9BA-43D5-87BE-67443E8EF086}">
      <p15:sldGuideLst xmlns:p15="http://schemas.microsoft.com/office/powerpoint/2012/main">
        <p15:guide id="1" orient="horz" pos="1584"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9D5D446-3339-5447-8429-4B796A711728}"/>
              </a:ext>
            </a:extLst>
          </p:cNvPr>
          <p:cNvSpPr>
            <a:spLocks noGrp="1"/>
          </p:cNvSpPr>
          <p:nvPr>
            <p:ph idx="1"/>
          </p:nvPr>
        </p:nvSpPr>
        <p:spPr>
          <a:xfrm>
            <a:off x="313660" y="1825625"/>
            <a:ext cx="5289698"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2">
            <a:extLst>
              <a:ext uri="{FF2B5EF4-FFF2-40B4-BE49-F238E27FC236}">
                <a16:creationId xmlns:a16="http://schemas.microsoft.com/office/drawing/2014/main" id="{C8459092-3379-5D42-84C2-0B1B24AE442F}"/>
              </a:ext>
            </a:extLst>
          </p:cNvPr>
          <p:cNvSpPr>
            <a:spLocks noGrp="1"/>
          </p:cNvSpPr>
          <p:nvPr>
            <p:ph idx="10"/>
          </p:nvPr>
        </p:nvSpPr>
        <p:spPr>
          <a:xfrm>
            <a:off x="6559402" y="1825625"/>
            <a:ext cx="5289698"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itle 1">
            <a:extLst>
              <a:ext uri="{FF2B5EF4-FFF2-40B4-BE49-F238E27FC236}">
                <a16:creationId xmlns:a16="http://schemas.microsoft.com/office/drawing/2014/main" id="{54B46CD8-7049-4F66-8B95-308A91FCA7A9}"/>
              </a:ext>
            </a:extLst>
          </p:cNvPr>
          <p:cNvSpPr>
            <a:spLocks noGrp="1"/>
          </p:cNvSpPr>
          <p:nvPr>
            <p:ph type="title"/>
          </p:nvPr>
        </p:nvSpPr>
        <p:spPr>
          <a:xfrm>
            <a:off x="345558" y="184150"/>
            <a:ext cx="10515600" cy="625475"/>
          </a:xfrm>
        </p:spPr>
        <p:txBody>
          <a:bodyPr/>
          <a:lstStyle/>
          <a:p>
            <a:r>
              <a:rPr lang="en-US"/>
              <a:t>Click to edit Master title style</a:t>
            </a:r>
            <a:endParaRPr lang="en-US" dirty="0"/>
          </a:p>
        </p:txBody>
      </p:sp>
    </p:spTree>
    <p:extLst>
      <p:ext uri="{BB962C8B-B14F-4D97-AF65-F5344CB8AC3E}">
        <p14:creationId xmlns:p14="http://schemas.microsoft.com/office/powerpoint/2010/main" val="1350824268"/>
      </p:ext>
    </p:extLst>
  </p:cSld>
  <p:clrMapOvr>
    <a:masterClrMapping/>
  </p:clrMapOvr>
  <p:extLst>
    <p:ext uri="{DCECCB84-F9BA-43D5-87BE-67443E8EF086}">
      <p15:sldGuideLst xmlns:p15="http://schemas.microsoft.com/office/powerpoint/2012/main">
        <p15:guide id="1" pos="3840">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2" name="Picture Placeholder 3">
            <a:extLst>
              <a:ext uri="{FF2B5EF4-FFF2-40B4-BE49-F238E27FC236}">
                <a16:creationId xmlns:a16="http://schemas.microsoft.com/office/drawing/2014/main" id="{51F2A0A4-8BFE-4CFD-90C3-A85BA2DE8641}"/>
              </a:ext>
            </a:extLst>
          </p:cNvPr>
          <p:cNvSpPr>
            <a:spLocks noGrp="1"/>
          </p:cNvSpPr>
          <p:nvPr>
            <p:ph type="pic" sz="quarter" idx="10"/>
          </p:nvPr>
        </p:nvSpPr>
        <p:spPr>
          <a:xfrm>
            <a:off x="0" y="0"/>
            <a:ext cx="12192000" cy="6858000"/>
          </a:xfrm>
        </p:spPr>
        <p:txBody>
          <a:bodyPr anchor="ctr"/>
          <a:lstStyle>
            <a:lvl1pPr marL="0" indent="0" algn="ctr">
              <a:buNone/>
              <a:defRPr/>
            </a:lvl1pPr>
          </a:lstStyle>
          <a:p>
            <a:r>
              <a:rPr lang="en-US" dirty="0"/>
              <a:t>Click icon to add picture</a:t>
            </a:r>
          </a:p>
        </p:txBody>
      </p:sp>
      <p:sp>
        <p:nvSpPr>
          <p:cNvPr id="3" name="Title 1">
            <a:extLst>
              <a:ext uri="{FF2B5EF4-FFF2-40B4-BE49-F238E27FC236}">
                <a16:creationId xmlns:a16="http://schemas.microsoft.com/office/drawing/2014/main" id="{E145A6E2-D463-4AEB-8F60-3271CBB2B915}"/>
              </a:ext>
            </a:extLst>
          </p:cNvPr>
          <p:cNvSpPr>
            <a:spLocks noGrp="1"/>
          </p:cNvSpPr>
          <p:nvPr>
            <p:ph type="title"/>
          </p:nvPr>
        </p:nvSpPr>
        <p:spPr>
          <a:xfrm>
            <a:off x="0" y="0"/>
            <a:ext cx="10515600" cy="219075"/>
          </a:xfrm>
        </p:spPr>
        <p:txBody>
          <a:bodyPr>
            <a:normAutofit/>
          </a:bodyPr>
          <a:lstStyle>
            <a:lvl1pPr>
              <a:defRPr sz="900"/>
            </a:lvl1pPr>
          </a:lstStyle>
          <a:p>
            <a:r>
              <a:rPr lang="en-US"/>
              <a:t>Click to edit Master title style</a:t>
            </a:r>
          </a:p>
        </p:txBody>
      </p:sp>
    </p:spTree>
    <p:extLst>
      <p:ext uri="{BB962C8B-B14F-4D97-AF65-F5344CB8AC3E}">
        <p14:creationId xmlns:p14="http://schemas.microsoft.com/office/powerpoint/2010/main" val="41984363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E5926B-BDA6-E75B-9880-8C250F6491A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49C4F7C-49EA-90BE-00C5-0450FAFBDC3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A0E55C3A-FF68-2E20-37FE-9D57EBA735B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1EA0EE62-17C8-16DA-B1C1-E8AD808C792A}"/>
              </a:ext>
            </a:extLst>
          </p:cNvPr>
          <p:cNvSpPr>
            <a:spLocks noGrp="1"/>
          </p:cNvSpPr>
          <p:nvPr>
            <p:ph type="dt" sz="half" idx="10"/>
          </p:nvPr>
        </p:nvSpPr>
        <p:spPr/>
        <p:txBody>
          <a:bodyPr/>
          <a:lstStyle/>
          <a:p>
            <a:fld id="{E1AC5571-1EDA-4531-88AD-7B35C9EA6F98}" type="datetime1">
              <a:rPr lang="en-US" smtClean="0"/>
              <a:t>3/13/2026</a:t>
            </a:fld>
            <a:endParaRPr lang="en-US" dirty="0"/>
          </a:p>
        </p:txBody>
      </p:sp>
      <p:sp>
        <p:nvSpPr>
          <p:cNvPr id="6" name="Footer Placeholder 5">
            <a:extLst>
              <a:ext uri="{FF2B5EF4-FFF2-40B4-BE49-F238E27FC236}">
                <a16:creationId xmlns:a16="http://schemas.microsoft.com/office/drawing/2014/main" id="{B97DCC6C-D425-A0E9-6A0B-05DF575A4B5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DF54A1D6-9736-0F54-339A-554CA78746F5}"/>
              </a:ext>
            </a:extLst>
          </p:cNvPr>
          <p:cNvSpPr>
            <a:spLocks noGrp="1"/>
          </p:cNvSpPr>
          <p:nvPr>
            <p:ph type="sldNum" sz="quarter" idx="12"/>
          </p:nvPr>
        </p:nvSpPr>
        <p:spPr/>
        <p:txBody>
          <a:bodyPr/>
          <a:lstStyle/>
          <a:p>
            <a:fld id="{086D5121-A47C-4F38-93E9-4305D28489EA}" type="slidenum">
              <a:rPr lang="en-US" smtClean="0"/>
              <a:t>‹#›</a:t>
            </a:fld>
            <a:endParaRPr lang="en-US" dirty="0"/>
          </a:p>
        </p:txBody>
      </p:sp>
    </p:spTree>
    <p:extLst>
      <p:ext uri="{BB962C8B-B14F-4D97-AF65-F5344CB8AC3E}">
        <p14:creationId xmlns:p14="http://schemas.microsoft.com/office/powerpoint/2010/main" val="29791899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FECC2A-6596-EB8B-6F7A-B843074DCB7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40FE368B-B3F4-FE3E-C929-519051EC5C0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8B88C56E-EC62-435F-6DE7-E15DED317129}"/>
              </a:ext>
            </a:extLst>
          </p:cNvPr>
          <p:cNvSpPr>
            <a:spLocks noGrp="1"/>
          </p:cNvSpPr>
          <p:nvPr>
            <p:ph type="dt" sz="half" idx="10"/>
          </p:nvPr>
        </p:nvSpPr>
        <p:spPr/>
        <p:txBody>
          <a:bodyPr/>
          <a:lstStyle/>
          <a:p>
            <a:fld id="{E714824F-4957-4A5F-9AF9-713C93BA68B1}" type="datetime1">
              <a:rPr lang="en-US" smtClean="0"/>
              <a:t>3/13/2026</a:t>
            </a:fld>
            <a:endParaRPr lang="en-US" dirty="0"/>
          </a:p>
        </p:txBody>
      </p:sp>
      <p:sp>
        <p:nvSpPr>
          <p:cNvPr id="5" name="Footer Placeholder 4">
            <a:extLst>
              <a:ext uri="{FF2B5EF4-FFF2-40B4-BE49-F238E27FC236}">
                <a16:creationId xmlns:a16="http://schemas.microsoft.com/office/drawing/2014/main" id="{4ADAC762-9F19-8484-2FCB-3622C3FD81BD}"/>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CDD2CD88-EED3-4629-FB38-C9F28F95DB13}"/>
              </a:ext>
            </a:extLst>
          </p:cNvPr>
          <p:cNvSpPr>
            <a:spLocks noGrp="1"/>
          </p:cNvSpPr>
          <p:nvPr>
            <p:ph type="sldNum" sz="quarter" idx="12"/>
          </p:nvPr>
        </p:nvSpPr>
        <p:spPr/>
        <p:txBody>
          <a:bodyPr/>
          <a:lstStyle/>
          <a:p>
            <a:fld id="{086D5121-A47C-4F38-93E9-4305D28489EA}" type="slidenum">
              <a:rPr lang="en-US" smtClean="0"/>
              <a:t>‹#›</a:t>
            </a:fld>
            <a:endParaRPr lang="en-US" dirty="0"/>
          </a:p>
        </p:txBody>
      </p:sp>
    </p:spTree>
    <p:extLst>
      <p:ext uri="{BB962C8B-B14F-4D97-AF65-F5344CB8AC3E}">
        <p14:creationId xmlns:p14="http://schemas.microsoft.com/office/powerpoint/2010/main" val="806646293"/>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5">
          <a:fgClr>
            <a:srgbClr val="C00000"/>
          </a:fgClr>
          <a:bgClr>
            <a:schemeClr val="bg1"/>
          </a:bgClr>
        </a:patt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9C30FF-263D-5D47-8F06-204E0953E6D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28714DB-8A21-CA44-A68F-63A9AF6EDF2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235075098"/>
      </p:ext>
    </p:extLst>
  </p:cSld>
  <p:clrMap bg1="lt1" tx1="dk1" bg2="lt2" tx2="dk2" accent1="accent1" accent2="accent2" accent3="accent3" accent4="accent4" accent5="accent5" accent6="accent6" hlink="hlink" folHlink="folHlink"/>
  <p:sldLayoutIdLst>
    <p:sldLayoutId id="2147483654" r:id="rId1"/>
    <p:sldLayoutId id="2147483656" r:id="rId2"/>
    <p:sldLayoutId id="2147483655" r:id="rId3"/>
    <p:sldLayoutId id="2147483657" r:id="rId4"/>
    <p:sldLayoutId id="2147483658"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Segoe UI" panose="020B0502040204020203"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Segoe UI" panose="020B0502040204020203"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Segoe UI" panose="020B0502040204020203"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Segoe UI" panose="020B0502040204020203"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Segoe UI" panose="020B0502040204020203"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Segoe UI" panose="020B0502040204020203"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192" userDrawn="1">
          <p15:clr>
            <a:srgbClr val="F26B43"/>
          </p15:clr>
        </p15:guide>
        <p15:guide id="2" pos="7464" userDrawn="1">
          <p15:clr>
            <a:srgbClr val="F26B43"/>
          </p15:clr>
        </p15:guide>
        <p15:guide id="3" orient="horz" pos="192" userDrawn="1">
          <p15:clr>
            <a:srgbClr val="F26B43"/>
          </p15:clr>
        </p15:guide>
        <p15:guide id="4" orient="horz" pos="4104" userDrawn="1">
          <p15:clr>
            <a:srgbClr val="F26B43"/>
          </p15:clr>
        </p15:guide>
        <p15:guide id="5" orient="horz" pos="216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4.xml"/><Relationship Id="rId7" Type="http://schemas.openxmlformats.org/officeDocument/2006/relationships/image" Target="../media/image3.pn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2.jpeg"/><Relationship Id="rId5" Type="http://schemas.openxmlformats.org/officeDocument/2006/relationships/image" Target="../media/image1.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Layout" Target="../slideLayouts/slideLayout4.xml"/><Relationship Id="rId7" Type="http://schemas.openxmlformats.org/officeDocument/2006/relationships/image" Target="../media/image6.png"/><Relationship Id="rId2" Type="http://schemas.openxmlformats.org/officeDocument/2006/relationships/video" Target="../media/media2.mp4"/><Relationship Id="rId1" Type="http://schemas.microsoft.com/office/2007/relationships/media" Target="../media/media2.mp4"/><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4.xml"/><Relationship Id="rId7" Type="http://schemas.openxmlformats.org/officeDocument/2006/relationships/image" Target="../media/image10.png"/><Relationship Id="rId2" Type="http://schemas.openxmlformats.org/officeDocument/2006/relationships/video" Target="../media/media3.mp4"/><Relationship Id="rId1" Type="http://schemas.microsoft.com/office/2007/relationships/media" Target="../media/media3.mp4"/><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video" Target="../media/media4.mp4"/><Relationship Id="rId1" Type="http://schemas.microsoft.com/office/2007/relationships/media" Target="../media/media4.mp4"/><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slideLayout" Target="../slideLayouts/slideLayout4.xml"/><Relationship Id="rId7" Type="http://schemas.openxmlformats.org/officeDocument/2006/relationships/image" Target="../media/image15.png"/><Relationship Id="rId2" Type="http://schemas.openxmlformats.org/officeDocument/2006/relationships/video" Target="../media/media5.mp4"/><Relationship Id="rId1" Type="http://schemas.microsoft.com/office/2007/relationships/media" Target="../media/media5.mp4"/><Relationship Id="rId6" Type="http://schemas.openxmlformats.org/officeDocument/2006/relationships/image" Target="../media/image14.png"/><Relationship Id="rId5" Type="http://schemas.openxmlformats.org/officeDocument/2006/relationships/image" Target="../media/image13.png"/><Relationship Id="rId10" Type="http://schemas.openxmlformats.org/officeDocument/2006/relationships/image" Target="../media/image18.png"/><Relationship Id="rId4" Type="http://schemas.openxmlformats.org/officeDocument/2006/relationships/notesSlide" Target="../notesSlides/notesSlide5.xml"/><Relationship Id="rId9" Type="http://schemas.openxmlformats.org/officeDocument/2006/relationships/image" Target="../media/image17.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video" Target="../media/media6.mp4"/><Relationship Id="rId1" Type="http://schemas.microsoft.com/office/2007/relationships/media" Target="../media/media6.mp4"/><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video" Target="../media/media7.mp4"/><Relationship Id="rId1" Type="http://schemas.microsoft.com/office/2007/relationships/media" Target="../media/media7.mp4"/><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video" Target="../media/media8.mp4"/><Relationship Id="rId1" Type="http://schemas.microsoft.com/office/2007/relationships/media" Target="../media/media8.mp4"/><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video" Target="../media/media9.mp4"/><Relationship Id="rId1" Type="http://schemas.microsoft.com/office/2007/relationships/media" Target="../media/media9.mp4"/><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video" Target="../media/media10.mp4"/><Relationship Id="rId1" Type="http://schemas.microsoft.com/office/2007/relationships/media" Target="../media/media10.mp4"/><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slideLayout" Target="../slideLayouts/slideLayout4.xml"/><Relationship Id="rId7" Type="http://schemas.openxmlformats.org/officeDocument/2006/relationships/image" Target="../media/image31.png"/><Relationship Id="rId2" Type="http://schemas.openxmlformats.org/officeDocument/2006/relationships/video" Target="../media/media11.mp4"/><Relationship Id="rId1" Type="http://schemas.microsoft.com/office/2007/relationships/media" Target="../media/media11.mp4"/><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4.xml"/><Relationship Id="rId7" Type="http://schemas.openxmlformats.org/officeDocument/2006/relationships/image" Target="../media/image35.png"/><Relationship Id="rId2" Type="http://schemas.openxmlformats.org/officeDocument/2006/relationships/video" Target="../media/media12.mp4"/><Relationship Id="rId1" Type="http://schemas.microsoft.com/office/2007/relationships/media" Target="../media/media12.mp4"/><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4.xml"/><Relationship Id="rId7" Type="http://schemas.openxmlformats.org/officeDocument/2006/relationships/image" Target="../media/image38.png"/><Relationship Id="rId2" Type="http://schemas.openxmlformats.org/officeDocument/2006/relationships/video" Target="../media/media13.mp4"/><Relationship Id="rId1" Type="http://schemas.microsoft.com/office/2007/relationships/media" Target="../media/media13.mp4"/><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video" Target="../media/media14.mp4"/><Relationship Id="rId1" Type="http://schemas.microsoft.com/office/2007/relationships/media" Target="../media/media14.mp4"/><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video" Target="../media/media15.mp4"/><Relationship Id="rId1" Type="http://schemas.microsoft.com/office/2007/relationships/media" Target="../media/media15.mp4"/><Relationship Id="rId6" Type="http://schemas.openxmlformats.org/officeDocument/2006/relationships/image" Target="../media/image42.png"/><Relationship Id="rId5" Type="http://schemas.openxmlformats.org/officeDocument/2006/relationships/image" Target="../media/image41.png"/><Relationship Id="rId4"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4.xml"/><Relationship Id="rId7" Type="http://schemas.openxmlformats.org/officeDocument/2006/relationships/image" Target="../media/image45.png"/><Relationship Id="rId2" Type="http://schemas.openxmlformats.org/officeDocument/2006/relationships/video" Target="../media/media16.mp4"/><Relationship Id="rId1" Type="http://schemas.microsoft.com/office/2007/relationships/media" Target="../media/media16.mp4"/><Relationship Id="rId6" Type="http://schemas.openxmlformats.org/officeDocument/2006/relationships/image" Target="../media/image44.png"/><Relationship Id="rId5" Type="http://schemas.openxmlformats.org/officeDocument/2006/relationships/image" Target="../media/image43.png"/><Relationship Id="rId4"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8" Type="http://schemas.openxmlformats.org/officeDocument/2006/relationships/image" Target="../media/image49.png"/><Relationship Id="rId3" Type="http://schemas.openxmlformats.org/officeDocument/2006/relationships/slideLayout" Target="../slideLayouts/slideLayout4.xml"/><Relationship Id="rId7" Type="http://schemas.openxmlformats.org/officeDocument/2006/relationships/image" Target="../media/image48.png"/><Relationship Id="rId2" Type="http://schemas.openxmlformats.org/officeDocument/2006/relationships/video" Target="../media/media17.mp4"/><Relationship Id="rId1" Type="http://schemas.microsoft.com/office/2007/relationships/media" Target="../media/media17.mp4"/><Relationship Id="rId6" Type="http://schemas.openxmlformats.org/officeDocument/2006/relationships/image" Target="../media/image47.png"/><Relationship Id="rId5" Type="http://schemas.openxmlformats.org/officeDocument/2006/relationships/image" Target="../media/image46.png"/><Relationship Id="rId4"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8" Type="http://schemas.openxmlformats.org/officeDocument/2006/relationships/image" Target="../media/image53.png"/><Relationship Id="rId3" Type="http://schemas.openxmlformats.org/officeDocument/2006/relationships/slideLayout" Target="../slideLayouts/slideLayout4.xml"/><Relationship Id="rId7" Type="http://schemas.openxmlformats.org/officeDocument/2006/relationships/image" Target="../media/image52.png"/><Relationship Id="rId2" Type="http://schemas.openxmlformats.org/officeDocument/2006/relationships/video" Target="../media/media18.mp4"/><Relationship Id="rId1" Type="http://schemas.microsoft.com/office/2007/relationships/media" Target="../media/media18.mp4"/><Relationship Id="rId6" Type="http://schemas.openxmlformats.org/officeDocument/2006/relationships/image" Target="../media/image51.png"/><Relationship Id="rId5" Type="http://schemas.openxmlformats.org/officeDocument/2006/relationships/image" Target="../media/image50.png"/><Relationship Id="rId4"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4.xml"/><Relationship Id="rId7" Type="http://schemas.openxmlformats.org/officeDocument/2006/relationships/image" Target="../media/image56.png"/><Relationship Id="rId2" Type="http://schemas.openxmlformats.org/officeDocument/2006/relationships/video" Target="../media/media19.mp4"/><Relationship Id="rId1" Type="http://schemas.microsoft.com/office/2007/relationships/media" Target="../media/media19.mp4"/><Relationship Id="rId6" Type="http://schemas.openxmlformats.org/officeDocument/2006/relationships/image" Target="../media/image55.png"/><Relationship Id="rId5" Type="http://schemas.openxmlformats.org/officeDocument/2006/relationships/image" Target="../media/image54.png"/><Relationship Id="rId4"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8" Type="http://schemas.openxmlformats.org/officeDocument/2006/relationships/image" Target="../media/image59.png"/><Relationship Id="rId3" Type="http://schemas.openxmlformats.org/officeDocument/2006/relationships/video" Target="../media/media20.mp4"/><Relationship Id="rId7" Type="http://schemas.openxmlformats.org/officeDocument/2006/relationships/image" Target="../media/image58.png"/><Relationship Id="rId2" Type="http://schemas.microsoft.com/office/2007/relationships/media" Target="../media/media20.mp4"/><Relationship Id="rId1" Type="http://schemas.openxmlformats.org/officeDocument/2006/relationships/tags" Target="../tags/tag1.xml"/><Relationship Id="rId6" Type="http://schemas.openxmlformats.org/officeDocument/2006/relationships/image" Target="../media/image57.png"/><Relationship Id="rId5" Type="http://schemas.openxmlformats.org/officeDocument/2006/relationships/notesSlide" Target="../notesSlides/notesSlide20.xml"/><Relationship Id="rId4"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8" Type="http://schemas.openxmlformats.org/officeDocument/2006/relationships/hyperlink" Target="mailto:aaron.andre@wisconsin.gov" TargetMode="External"/><Relationship Id="rId13" Type="http://schemas.openxmlformats.org/officeDocument/2006/relationships/image" Target="../media/image61.png"/><Relationship Id="rId3" Type="http://schemas.openxmlformats.org/officeDocument/2006/relationships/slideLayout" Target="../slideLayouts/slideLayout5.xml"/><Relationship Id="rId7" Type="http://schemas.openxmlformats.org/officeDocument/2006/relationships/hyperlink" Target="mailto:richard.sommerfeld@wisconsin.gov" TargetMode="External"/><Relationship Id="rId12" Type="http://schemas.openxmlformats.org/officeDocument/2006/relationships/hyperlink" Target="mailto:April.hammond@wisconsin.gov" TargetMode="External"/><Relationship Id="rId2" Type="http://schemas.openxmlformats.org/officeDocument/2006/relationships/video" Target="../media/media21.mp4"/><Relationship Id="rId1" Type="http://schemas.microsoft.com/office/2007/relationships/media" Target="../media/media21.mp4"/><Relationship Id="rId6" Type="http://schemas.openxmlformats.org/officeDocument/2006/relationships/image" Target="../media/image60.jpeg"/><Relationship Id="rId11" Type="http://schemas.openxmlformats.org/officeDocument/2006/relationships/hyperlink" Target="mailto:Sarah2.brown@wisconsin.gov" TargetMode="External"/><Relationship Id="rId5" Type="http://schemas.openxmlformats.org/officeDocument/2006/relationships/image" Target="../media/image1.png"/><Relationship Id="rId10" Type="http://schemas.openxmlformats.org/officeDocument/2006/relationships/hyperlink" Target="mailto:steven.komar@wisconsin.gov" TargetMode="External"/><Relationship Id="rId4" Type="http://schemas.openxmlformats.org/officeDocument/2006/relationships/notesSlide" Target="../notesSlides/notesSlide21.xml"/><Relationship Id="rId9" Type="http://schemas.openxmlformats.org/officeDocument/2006/relationships/hyperlink" Target="mailto:gary.peck@wisconsin.gov"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62EF8AFB-DD95-5370-432C-0EA912BECC92}"/>
              </a:ext>
            </a:extLst>
          </p:cNvPr>
          <p:cNvSpPr>
            <a:spLocks noGrp="1"/>
          </p:cNvSpPr>
          <p:nvPr/>
        </p:nvSpPr>
        <p:spPr>
          <a:xfrm>
            <a:off x="172069" y="1547249"/>
            <a:ext cx="6499187" cy="5196109"/>
          </a:xfrm>
          <a:prstGeom prst="rect">
            <a:avLst/>
          </a:prstGeom>
        </p:spPr>
        <p:txBody>
          <a:bodyPr vert="horz" lIns="91440" tIns="45720" rIns="91440" bIns="45720" rtlCol="0" anchor="ctr" anchorCtr="0">
            <a:normAutofit/>
          </a:bodyPr>
          <a:lstStyle>
            <a:lvl1pPr algn="l" defTabSz="914400" rtl="0" eaLnBrk="1" latinLnBrk="0" hangingPunct="1">
              <a:lnSpc>
                <a:spcPct val="85000"/>
              </a:lnSpc>
              <a:spcBef>
                <a:spcPct val="0"/>
              </a:spcBef>
              <a:buNone/>
              <a:defRPr sz="8000" b="0" kern="1200" spc="-50" baseline="0">
                <a:solidFill>
                  <a:schemeClr val="tx1">
                    <a:lumMod val="85000"/>
                    <a:lumOff val="15000"/>
                  </a:schemeClr>
                </a:solidFill>
                <a:latin typeface="+mj-lt"/>
                <a:ea typeface="+mj-ea"/>
                <a:cs typeface="+mj-cs"/>
              </a:defRPr>
            </a:lvl1pPr>
          </a:lstStyle>
          <a:p>
            <a:pPr algn="ctr"/>
            <a:r>
              <a:rPr lang="en-US" sz="5400" b="1" dirty="0">
                <a:latin typeface="Segoe UI" panose="020B0502040204020203" pitchFamily="34" charset="0"/>
                <a:cs typeface="Segoe UI" panose="020B0502040204020203" pitchFamily="34" charset="0"/>
              </a:rPr>
              <a:t>Image Trend Elite</a:t>
            </a:r>
          </a:p>
          <a:p>
            <a:pPr algn="ctr"/>
            <a:endParaRPr lang="en-US" sz="3200" b="1" dirty="0">
              <a:latin typeface="Segoe UI" panose="020B0502040204020203" pitchFamily="34" charset="0"/>
              <a:cs typeface="Segoe UI" panose="020B0502040204020203" pitchFamily="34" charset="0"/>
            </a:endParaRPr>
          </a:p>
          <a:p>
            <a:pPr algn="ctr"/>
            <a:r>
              <a:rPr lang="en-US" sz="2400" b="1" dirty="0">
                <a:latin typeface="Segoe UI" panose="020B0502040204020203" pitchFamily="34" charset="0"/>
                <a:cs typeface="Segoe UI" panose="020B0502040204020203" pitchFamily="34" charset="0"/>
              </a:rPr>
              <a:t>DSPS Fire Prevention/Safety &amp; Health </a:t>
            </a:r>
          </a:p>
          <a:p>
            <a:pPr algn="ctr"/>
            <a:endParaRPr lang="en-US" sz="2400" b="1" dirty="0">
              <a:latin typeface="Segoe UI" panose="020B0502040204020203" pitchFamily="34" charset="0"/>
              <a:cs typeface="Segoe UI" panose="020B0502040204020203" pitchFamily="34" charset="0"/>
            </a:endParaRPr>
          </a:p>
          <a:p>
            <a:pPr algn="ctr"/>
            <a:r>
              <a:rPr lang="en-US" sz="2400" b="1" dirty="0">
                <a:latin typeface="Segoe UI" panose="020B0502040204020203" pitchFamily="34" charset="0"/>
                <a:cs typeface="Segoe UI" panose="020B0502040204020203" pitchFamily="34" charset="0"/>
              </a:rPr>
              <a:t>Intro to NERIS</a:t>
            </a:r>
          </a:p>
        </p:txBody>
      </p:sp>
      <p:sp>
        <p:nvSpPr>
          <p:cNvPr id="12" name="Content Placeholder 2">
            <a:extLst>
              <a:ext uri="{FF2B5EF4-FFF2-40B4-BE49-F238E27FC236}">
                <a16:creationId xmlns:a16="http://schemas.microsoft.com/office/drawing/2014/main" id="{043262B9-485E-4B1E-C2B3-1389376A8ADD}"/>
              </a:ext>
            </a:extLst>
          </p:cNvPr>
          <p:cNvSpPr>
            <a:spLocks noGrp="1"/>
          </p:cNvSpPr>
          <p:nvPr/>
        </p:nvSpPr>
        <p:spPr>
          <a:xfrm>
            <a:off x="7394592" y="1695152"/>
            <a:ext cx="4269370" cy="4358316"/>
          </a:xfrm>
          <a:prstGeom prst="rect">
            <a:avLst/>
          </a:prstGeom>
        </p:spPr>
        <p:txBody>
          <a:bodyPr vert="horz" lIns="91440" tIns="45720" rIns="91440" bIns="45720" rtlCol="0" anchor="ctr" anchorCtr="0">
            <a:normAutofit/>
          </a:bodyPr>
          <a:lstStyle>
            <a:lvl1pPr marL="0" indent="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None/>
              <a:defRPr sz="2400" kern="1200" cap="all" spc="200" baseline="0">
                <a:solidFill>
                  <a:schemeClr val="tx2"/>
                </a:solidFill>
                <a:latin typeface="+mj-lt"/>
                <a:ea typeface="+mn-ea"/>
                <a:cs typeface="+mn-cs"/>
              </a:defRPr>
            </a:lvl1pPr>
            <a:lvl2pPr marL="457200" indent="0" algn="l" defTabSz="914400" rtl="0" eaLnBrk="1" latinLnBrk="0" hangingPunct="1">
              <a:lnSpc>
                <a:spcPct val="90000"/>
              </a:lnSpc>
              <a:spcBef>
                <a:spcPts val="200"/>
              </a:spcBef>
              <a:spcAft>
                <a:spcPts val="400"/>
              </a:spcAft>
              <a:buClr>
                <a:schemeClr val="accent1"/>
              </a:buClr>
              <a:buFont typeface="Calibri" pitchFamily="34" charset="0"/>
              <a:buNone/>
              <a:defRPr sz="1800" kern="1200">
                <a:solidFill>
                  <a:schemeClr val="tx1">
                    <a:tint val="75000"/>
                  </a:schemeClr>
                </a:solidFill>
                <a:latin typeface="+mn-lt"/>
                <a:ea typeface="+mn-ea"/>
                <a:cs typeface="+mn-cs"/>
              </a:defRPr>
            </a:lvl2pPr>
            <a:lvl3pPr marL="914400" indent="0" algn="l" defTabSz="914400" rtl="0" eaLnBrk="1" latinLnBrk="0" hangingPunct="1">
              <a:lnSpc>
                <a:spcPct val="90000"/>
              </a:lnSpc>
              <a:spcBef>
                <a:spcPts val="200"/>
              </a:spcBef>
              <a:spcAft>
                <a:spcPts val="400"/>
              </a:spcAft>
              <a:buClr>
                <a:schemeClr val="accent1"/>
              </a:buClr>
              <a:buFont typeface="Calibri" pitchFamily="34" charset="0"/>
              <a:buNone/>
              <a:defRPr sz="1600" kern="1200">
                <a:solidFill>
                  <a:schemeClr val="tx1">
                    <a:tint val="75000"/>
                  </a:schemeClr>
                </a:solidFill>
                <a:latin typeface="+mn-lt"/>
                <a:ea typeface="+mn-ea"/>
                <a:cs typeface="+mn-cs"/>
              </a:defRPr>
            </a:lvl3pPr>
            <a:lvl4pPr marL="1371600" indent="0" algn="l" defTabSz="914400" rtl="0" eaLnBrk="1" latinLnBrk="0" hangingPunct="1">
              <a:lnSpc>
                <a:spcPct val="90000"/>
              </a:lnSpc>
              <a:spcBef>
                <a:spcPts val="200"/>
              </a:spcBef>
              <a:spcAft>
                <a:spcPts val="400"/>
              </a:spcAft>
              <a:buClr>
                <a:schemeClr val="accent1"/>
              </a:buClr>
              <a:buFont typeface="Calibri" pitchFamily="34" charset="0"/>
              <a:buNone/>
              <a:defRPr sz="1400" kern="1200">
                <a:solidFill>
                  <a:schemeClr val="tx1">
                    <a:tint val="75000"/>
                  </a:schemeClr>
                </a:solidFill>
                <a:latin typeface="+mn-lt"/>
                <a:ea typeface="+mn-ea"/>
                <a:cs typeface="+mn-cs"/>
              </a:defRPr>
            </a:lvl4pPr>
            <a:lvl5pPr marL="1828800" indent="0" algn="l" defTabSz="914400" rtl="0" eaLnBrk="1" latinLnBrk="0" hangingPunct="1">
              <a:lnSpc>
                <a:spcPct val="90000"/>
              </a:lnSpc>
              <a:spcBef>
                <a:spcPts val="200"/>
              </a:spcBef>
              <a:spcAft>
                <a:spcPts val="400"/>
              </a:spcAft>
              <a:buClr>
                <a:schemeClr val="accent1"/>
              </a:buClr>
              <a:buFont typeface="Calibri" pitchFamily="34" charset="0"/>
              <a:buNone/>
              <a:defRPr sz="1400" kern="1200">
                <a:solidFill>
                  <a:schemeClr val="tx1">
                    <a:tint val="75000"/>
                  </a:schemeClr>
                </a:solidFill>
                <a:latin typeface="+mn-lt"/>
                <a:ea typeface="+mn-ea"/>
                <a:cs typeface="+mn-cs"/>
              </a:defRPr>
            </a:lvl5pPr>
            <a:lvl6pPr marL="2286000" indent="0" algn="l" defTabSz="914400" rtl="0" eaLnBrk="1" latinLnBrk="0" hangingPunct="1">
              <a:lnSpc>
                <a:spcPct val="90000"/>
              </a:lnSpc>
              <a:spcBef>
                <a:spcPts val="200"/>
              </a:spcBef>
              <a:spcAft>
                <a:spcPts val="400"/>
              </a:spcAft>
              <a:buClr>
                <a:schemeClr val="accent1"/>
              </a:buClr>
              <a:buFont typeface="Calibri" pitchFamily="34" charset="0"/>
              <a:buNone/>
              <a:defRPr sz="1400" kern="1200">
                <a:solidFill>
                  <a:schemeClr val="tx1">
                    <a:tint val="75000"/>
                  </a:schemeClr>
                </a:solidFill>
                <a:latin typeface="+mn-lt"/>
                <a:ea typeface="+mn-ea"/>
                <a:cs typeface="+mn-cs"/>
              </a:defRPr>
            </a:lvl6pPr>
            <a:lvl7pPr marL="2743200" indent="0" algn="l" defTabSz="914400" rtl="0" eaLnBrk="1" latinLnBrk="0" hangingPunct="1">
              <a:lnSpc>
                <a:spcPct val="90000"/>
              </a:lnSpc>
              <a:spcBef>
                <a:spcPts val="200"/>
              </a:spcBef>
              <a:spcAft>
                <a:spcPts val="400"/>
              </a:spcAft>
              <a:buClr>
                <a:schemeClr val="accent1"/>
              </a:buClr>
              <a:buFont typeface="Calibri" pitchFamily="34" charset="0"/>
              <a:buNone/>
              <a:defRPr sz="1400" kern="1200">
                <a:solidFill>
                  <a:schemeClr val="tx1">
                    <a:tint val="75000"/>
                  </a:schemeClr>
                </a:solidFill>
                <a:latin typeface="+mn-lt"/>
                <a:ea typeface="+mn-ea"/>
                <a:cs typeface="+mn-cs"/>
              </a:defRPr>
            </a:lvl7pPr>
            <a:lvl8pPr marL="3200400" indent="0" algn="l" defTabSz="914400" rtl="0" eaLnBrk="1" latinLnBrk="0" hangingPunct="1">
              <a:lnSpc>
                <a:spcPct val="90000"/>
              </a:lnSpc>
              <a:spcBef>
                <a:spcPts val="200"/>
              </a:spcBef>
              <a:spcAft>
                <a:spcPts val="400"/>
              </a:spcAft>
              <a:buClr>
                <a:schemeClr val="accent1"/>
              </a:buClr>
              <a:buFont typeface="Calibri" pitchFamily="34" charset="0"/>
              <a:buNone/>
              <a:defRPr sz="1400" kern="1200">
                <a:solidFill>
                  <a:schemeClr val="tx1">
                    <a:tint val="75000"/>
                  </a:schemeClr>
                </a:solidFill>
                <a:latin typeface="+mn-lt"/>
                <a:ea typeface="+mn-ea"/>
                <a:cs typeface="+mn-cs"/>
              </a:defRPr>
            </a:lvl8pPr>
            <a:lvl9pPr marL="3657600" indent="0" algn="l" defTabSz="914400" rtl="0" eaLnBrk="1" latinLnBrk="0" hangingPunct="1">
              <a:lnSpc>
                <a:spcPct val="90000"/>
              </a:lnSpc>
              <a:spcBef>
                <a:spcPts val="200"/>
              </a:spcBef>
              <a:spcAft>
                <a:spcPts val="400"/>
              </a:spcAft>
              <a:buClr>
                <a:schemeClr val="accent1"/>
              </a:buClr>
              <a:buFont typeface="Calibri" pitchFamily="34" charset="0"/>
              <a:buNone/>
              <a:defRPr sz="1400" kern="1200">
                <a:solidFill>
                  <a:schemeClr val="tx1">
                    <a:tint val="75000"/>
                  </a:schemeClr>
                </a:solidFill>
                <a:latin typeface="+mn-lt"/>
                <a:ea typeface="+mn-ea"/>
                <a:cs typeface="+mn-cs"/>
              </a:defRPr>
            </a:lvl9pPr>
          </a:lstStyle>
          <a:p>
            <a:endParaRPr lang="en-US" sz="1700" dirty="0"/>
          </a:p>
          <a:p>
            <a:r>
              <a:rPr lang="en-US" sz="1600" b="1" u="sng" dirty="0">
                <a:solidFill>
                  <a:schemeClr val="tx1"/>
                </a:solidFill>
                <a:latin typeface="Segoe UI" panose="020B0502040204020203" pitchFamily="34" charset="0"/>
                <a:cs typeface="Segoe UI" panose="020B0502040204020203" pitchFamily="34" charset="0"/>
              </a:rPr>
              <a:t>Presenter:</a:t>
            </a:r>
          </a:p>
          <a:p>
            <a:r>
              <a:rPr lang="en-US" sz="1600" b="1" dirty="0">
                <a:solidFill>
                  <a:schemeClr val="tx1"/>
                </a:solidFill>
                <a:latin typeface="Segoe UI" panose="020B0502040204020203" pitchFamily="34" charset="0"/>
                <a:cs typeface="Segoe UI" panose="020B0502040204020203" pitchFamily="34" charset="0"/>
              </a:rPr>
              <a:t>Aaron andre</a:t>
            </a:r>
          </a:p>
          <a:p>
            <a:r>
              <a:rPr lang="en-US" sz="1600" b="1" dirty="0">
                <a:solidFill>
                  <a:schemeClr val="tx1"/>
                </a:solidFill>
                <a:latin typeface="Segoe UI" panose="020B0502040204020203" pitchFamily="34" charset="0"/>
                <a:cs typeface="Segoe UI" panose="020B0502040204020203" pitchFamily="34" charset="0"/>
              </a:rPr>
              <a:t>Fire Prevention Coordinator – District 2</a:t>
            </a:r>
          </a:p>
          <a:p>
            <a:r>
              <a:rPr lang="en-US" sz="1600" b="1" dirty="0">
                <a:solidFill>
                  <a:srgbClr val="FF0000"/>
                </a:solidFill>
                <a:latin typeface="Segoe UI" panose="020B0502040204020203" pitchFamily="34" charset="0"/>
                <a:cs typeface="Segoe UI" panose="020B0502040204020203" pitchFamily="34" charset="0"/>
              </a:rPr>
              <a:t>AARON.ANDRE@Wisconsin.gov</a:t>
            </a:r>
          </a:p>
          <a:p>
            <a:r>
              <a:rPr lang="en-US" sz="1600" b="1" dirty="0">
                <a:solidFill>
                  <a:schemeClr val="tx1"/>
                </a:solidFill>
                <a:latin typeface="Segoe UI" panose="020B0502040204020203" pitchFamily="34" charset="0"/>
                <a:cs typeface="Segoe UI" panose="020B0502040204020203" pitchFamily="34" charset="0"/>
              </a:rPr>
              <a:t>715-261-0118</a:t>
            </a:r>
          </a:p>
          <a:p>
            <a:endParaRPr lang="en-US" sz="1700" dirty="0">
              <a:solidFill>
                <a:schemeClr val="tx1"/>
              </a:solidFill>
            </a:endParaRPr>
          </a:p>
        </p:txBody>
      </p:sp>
      <p:cxnSp>
        <p:nvCxnSpPr>
          <p:cNvPr id="14" name="Straight Connector 13">
            <a:extLst>
              <a:ext uri="{FF2B5EF4-FFF2-40B4-BE49-F238E27FC236}">
                <a16:creationId xmlns:a16="http://schemas.microsoft.com/office/drawing/2014/main" id="{F47E43FA-7405-FC51-FD65-DF291C8AEEAA}"/>
              </a:ext>
            </a:extLst>
          </p:cNvPr>
          <p:cNvCxnSpPr>
            <a:cxnSpLocks/>
          </p:cNvCxnSpPr>
          <p:nvPr/>
        </p:nvCxnSpPr>
        <p:spPr>
          <a:xfrm>
            <a:off x="6792686" y="2391508"/>
            <a:ext cx="0" cy="3657496"/>
          </a:xfrm>
          <a:prstGeom prst="line">
            <a:avLst/>
          </a:prstGeom>
          <a:ln>
            <a:solidFill>
              <a:srgbClr val="C00000"/>
            </a:solidFill>
          </a:ln>
        </p:spPr>
        <p:style>
          <a:lnRef idx="2">
            <a:schemeClr val="accent1"/>
          </a:lnRef>
          <a:fillRef idx="0">
            <a:schemeClr val="accent1"/>
          </a:fillRef>
          <a:effectRef idx="1">
            <a:schemeClr val="accent1"/>
          </a:effectRef>
          <a:fontRef idx="minor">
            <a:schemeClr val="tx1"/>
          </a:fontRef>
        </p:style>
      </p:cxnSp>
      <p:sp>
        <p:nvSpPr>
          <p:cNvPr id="20" name="Rectangle 19">
            <a:extLst>
              <a:ext uri="{FF2B5EF4-FFF2-40B4-BE49-F238E27FC236}">
                <a16:creationId xmlns:a16="http://schemas.microsoft.com/office/drawing/2014/main" id="{9A354BEC-12E9-F365-D752-64FD50FCDC5E}"/>
              </a:ext>
            </a:extLst>
          </p:cNvPr>
          <p:cNvSpPr/>
          <p:nvPr/>
        </p:nvSpPr>
        <p:spPr>
          <a:xfrm>
            <a:off x="172069" y="110532"/>
            <a:ext cx="862911" cy="1336234"/>
          </a:xfrm>
          <a:prstGeom prst="rect">
            <a:avLst/>
          </a:prstGeom>
          <a:ln w="57150">
            <a:solidFill>
              <a:schemeClr val="tx1"/>
            </a:solid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21" name="Picture 20" descr="Shape, circle&#10;&#10;Description automatically generated">
            <a:extLst>
              <a:ext uri="{FF2B5EF4-FFF2-40B4-BE49-F238E27FC236}">
                <a16:creationId xmlns:a16="http://schemas.microsoft.com/office/drawing/2014/main" id="{226A40B1-27C1-36EF-365C-99630FA2E63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68132" y="459869"/>
            <a:ext cx="625834" cy="629254"/>
          </a:xfrm>
          <a:prstGeom prst="rect">
            <a:avLst/>
          </a:prstGeom>
        </p:spPr>
      </p:pic>
      <p:sp>
        <p:nvSpPr>
          <p:cNvPr id="22" name="Rectangle 21">
            <a:extLst>
              <a:ext uri="{FF2B5EF4-FFF2-40B4-BE49-F238E27FC236}">
                <a16:creationId xmlns:a16="http://schemas.microsoft.com/office/drawing/2014/main" id="{A25E3A0A-8218-6EC2-D202-378545A9CEC3}"/>
              </a:ext>
            </a:extLst>
          </p:cNvPr>
          <p:cNvSpPr/>
          <p:nvPr/>
        </p:nvSpPr>
        <p:spPr>
          <a:xfrm>
            <a:off x="151099" y="1506131"/>
            <a:ext cx="883882" cy="614072"/>
          </a:xfrm>
          <a:prstGeom prst="rect">
            <a:avLst/>
          </a:prstGeom>
          <a:solidFill>
            <a:schemeClr val="tx1"/>
          </a:solidFill>
          <a:ln w="57150">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dirty="0"/>
          </a:p>
        </p:txBody>
      </p:sp>
      <p:sp>
        <p:nvSpPr>
          <p:cNvPr id="23" name="Rectangle 22">
            <a:extLst>
              <a:ext uri="{FF2B5EF4-FFF2-40B4-BE49-F238E27FC236}">
                <a16:creationId xmlns:a16="http://schemas.microsoft.com/office/drawing/2014/main" id="{77B5FB4A-9775-337B-71D5-D02D8BFAFB0A}"/>
              </a:ext>
            </a:extLst>
          </p:cNvPr>
          <p:cNvSpPr/>
          <p:nvPr/>
        </p:nvSpPr>
        <p:spPr>
          <a:xfrm>
            <a:off x="1131043" y="114641"/>
            <a:ext cx="1082965" cy="769613"/>
          </a:xfrm>
          <a:prstGeom prst="rect">
            <a:avLst/>
          </a:prstGeom>
          <a:solidFill>
            <a:srgbClr val="C00000"/>
          </a:solidFill>
          <a:ln>
            <a:solidFill>
              <a:srgbClr val="C00000"/>
            </a:solid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012879B8-AB64-887F-D9F1-17D93E94622D}"/>
              </a:ext>
            </a:extLst>
          </p:cNvPr>
          <p:cNvSpPr/>
          <p:nvPr/>
        </p:nvSpPr>
        <p:spPr>
          <a:xfrm>
            <a:off x="1131043" y="984738"/>
            <a:ext cx="1082965" cy="1133107"/>
          </a:xfrm>
          <a:prstGeom prst="rect">
            <a:avLst/>
          </a:prstGeom>
          <a:ln w="57150">
            <a:solidFill>
              <a:srgbClr val="CC0000"/>
            </a:solid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25" name="Picture 24" descr="Logo&#10;&#10;Description automatically generated">
            <a:extLst>
              <a:ext uri="{FF2B5EF4-FFF2-40B4-BE49-F238E27FC236}">
                <a16:creationId xmlns:a16="http://schemas.microsoft.com/office/drawing/2014/main" id="{6D0F038D-77DC-0E1F-3EE4-B850A80533A9}"/>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1207049" y="1139254"/>
            <a:ext cx="861919" cy="734149"/>
          </a:xfrm>
          <a:prstGeom prst="rect">
            <a:avLst/>
          </a:prstGeom>
          <a:noFill/>
          <a:ln>
            <a:noFill/>
          </a:ln>
        </p:spPr>
      </p:pic>
      <p:pic>
        <p:nvPicPr>
          <p:cNvPr id="18" name="Video 17">
            <a:hlinkClick r:id="" action="ppaction://media"/>
            <a:extLst>
              <a:ext uri="{FF2B5EF4-FFF2-40B4-BE49-F238E27FC236}">
                <a16:creationId xmlns:a16="http://schemas.microsoft.com/office/drawing/2014/main" id="{3F3C7F7B-C58B-E354-8869-861F72CAF7F1}"/>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7"/>
          <a:srcRect l="21875" r="218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03762540"/>
      </p:ext>
    </p:extLst>
  </p:cSld>
  <p:clrMapOvr>
    <a:masterClrMapping/>
  </p:clrMapOvr>
  <mc:AlternateContent xmlns:mc="http://schemas.openxmlformats.org/markup-compatibility/2006">
    <mc:Choice xmlns:p14="http://schemas.microsoft.com/office/powerpoint/2010/main" Requires="p14">
      <p:transition spd="slow" p14:dur="2000" advTm="45607"/>
    </mc:Choice>
    <mc:Fallback>
      <p:transition spd="slow" advTm="4560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8"/>
                </p:tgtEl>
              </p:cMediaNode>
            </p:video>
            <p:seq concurrent="1" nextAc="seek">
              <p:cTn id="8" restart="whenNotActive" fill="hold" evtFilter="cancelBubble" nodeType="interactiveSeq">
                <p:stCondLst>
                  <p:cond evt="onClick" delay="0">
                    <p:tgtEl>
                      <p:spTgt spid="1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8"/>
                                        </p:tgtEl>
                                      </p:cBhvr>
                                    </p:cmd>
                                  </p:childTnLst>
                                </p:cTn>
                              </p:par>
                            </p:childTnLst>
                          </p:cTn>
                        </p:par>
                      </p:childTnLst>
                    </p:cTn>
                  </p:par>
                </p:childTnLst>
              </p:cTn>
              <p:nextCondLst>
                <p:cond evt="onClick" delay="0">
                  <p:tgtEl>
                    <p:spTgt spid="18"/>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7" descr="Graphical user interface, application&#10;&#10;AI-generated content may be incorrect.">
            <a:extLst>
              <a:ext uri="{FF2B5EF4-FFF2-40B4-BE49-F238E27FC236}">
                <a16:creationId xmlns:a16="http://schemas.microsoft.com/office/drawing/2014/main" id="{F0641A34-C5C8-67C6-C0A4-41EB99DF048A}"/>
              </a:ext>
            </a:extLst>
          </p:cNvPr>
          <p:cNvPicPr>
            <a:picLocks noGrp="1" noChangeAspect="1"/>
          </p:cNvPicPr>
          <p:nvPr>
            <p:ph sz="half" idx="2"/>
          </p:nvPr>
        </p:nvPicPr>
        <p:blipFill>
          <a:blip r:embed="rId5"/>
          <a:stretch>
            <a:fillRect/>
          </a:stretch>
        </p:blipFill>
        <p:spPr>
          <a:xfrm>
            <a:off x="180306" y="2400449"/>
            <a:ext cx="5009882" cy="4457551"/>
          </a:xfrm>
        </p:spPr>
      </p:pic>
      <p:pic>
        <p:nvPicPr>
          <p:cNvPr id="10" name="Picture 9" descr="Graphical user interface, application&#10;&#10;AI-generated content may be incorrect.">
            <a:extLst>
              <a:ext uri="{FF2B5EF4-FFF2-40B4-BE49-F238E27FC236}">
                <a16:creationId xmlns:a16="http://schemas.microsoft.com/office/drawing/2014/main" id="{23BCF79B-1AF8-6750-A3BF-B62E8BA38545}"/>
              </a:ext>
            </a:extLst>
          </p:cNvPr>
          <p:cNvPicPr>
            <a:picLocks noChangeAspect="1"/>
          </p:cNvPicPr>
          <p:nvPr/>
        </p:nvPicPr>
        <p:blipFill>
          <a:blip r:embed="rId6"/>
          <a:stretch>
            <a:fillRect/>
          </a:stretch>
        </p:blipFill>
        <p:spPr>
          <a:xfrm>
            <a:off x="5446905" y="2400559"/>
            <a:ext cx="6745095" cy="4457441"/>
          </a:xfrm>
          <a:prstGeom prst="rect">
            <a:avLst/>
          </a:prstGeom>
        </p:spPr>
      </p:pic>
      <p:pic>
        <p:nvPicPr>
          <p:cNvPr id="7" name="Picture 6">
            <a:extLst>
              <a:ext uri="{FF2B5EF4-FFF2-40B4-BE49-F238E27FC236}">
                <a16:creationId xmlns:a16="http://schemas.microsoft.com/office/drawing/2014/main" id="{08AEE224-9304-146F-E7B1-AD450BFFB044}"/>
              </a:ext>
            </a:extLst>
          </p:cNvPr>
          <p:cNvPicPr>
            <a:picLocks noChangeAspect="1"/>
          </p:cNvPicPr>
          <p:nvPr/>
        </p:nvPicPr>
        <p:blipFill>
          <a:blip r:embed="rId7"/>
          <a:stretch>
            <a:fillRect/>
          </a:stretch>
        </p:blipFill>
        <p:spPr>
          <a:xfrm>
            <a:off x="469998" y="-108"/>
            <a:ext cx="11252003" cy="2400559"/>
          </a:xfrm>
          <a:prstGeom prst="rect">
            <a:avLst/>
          </a:prstGeom>
        </p:spPr>
      </p:pic>
      <p:sp>
        <p:nvSpPr>
          <p:cNvPr id="15" name="Arrow: Left 14">
            <a:extLst>
              <a:ext uri="{FF2B5EF4-FFF2-40B4-BE49-F238E27FC236}">
                <a16:creationId xmlns:a16="http://schemas.microsoft.com/office/drawing/2014/main" id="{0FE51EBF-AA88-8EF9-7F4D-2F8F0B0E4933}"/>
              </a:ext>
            </a:extLst>
          </p:cNvPr>
          <p:cNvSpPr/>
          <p:nvPr/>
        </p:nvSpPr>
        <p:spPr>
          <a:xfrm rot="768240">
            <a:off x="4460381" y="1009180"/>
            <a:ext cx="3271237" cy="464225"/>
          </a:xfrm>
          <a:prstGeom prst="leftArrow">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Video 11">
            <a:hlinkClick r:id="" action="ppaction://media"/>
            <a:extLst>
              <a:ext uri="{FF2B5EF4-FFF2-40B4-BE49-F238E27FC236}">
                <a16:creationId xmlns:a16="http://schemas.microsoft.com/office/drawing/2014/main" id="{9F974DD0-C1EE-290E-3F9E-71FD0432CCBD}"/>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8"/>
          <a:srcRect l="21875" r="218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737928017"/>
      </p:ext>
    </p:extLst>
  </p:cSld>
  <p:clrMapOvr>
    <a:masterClrMapping/>
  </p:clrMapOvr>
  <mc:AlternateContent xmlns:mc="http://schemas.openxmlformats.org/markup-compatibility/2006">
    <mc:Choice xmlns:p14="http://schemas.microsoft.com/office/powerpoint/2010/main" Requires="p14">
      <p:transition spd="slow" p14:dur="2000" advTm="164687"/>
    </mc:Choice>
    <mc:Fallback>
      <p:transition spd="slow" advTm="16468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2"/>
                </p:tgtEl>
              </p:cMediaNode>
            </p:video>
            <p:seq concurrent="1" nextAc="seek">
              <p:cTn id="8" restart="whenNotActive" fill="hold" evtFilter="cancelBubble" nodeType="interactiveSeq">
                <p:stCondLst>
                  <p:cond evt="onClick" delay="0">
                    <p:tgtEl>
                      <p:spTgt spid="1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2"/>
                                        </p:tgtEl>
                                      </p:cBhvr>
                                    </p:cmd>
                                  </p:childTnLst>
                                </p:cTn>
                              </p:par>
                            </p:childTnLst>
                          </p:cTn>
                        </p:par>
                      </p:childTnLst>
                    </p:cTn>
                  </p:par>
                </p:childTnLst>
              </p:cTn>
              <p:nextCondLst>
                <p:cond evt="onClick" delay="0">
                  <p:tgtEl>
                    <p:spTgt spid="12"/>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62565EEE-0254-FA51-6C37-27911A18987E}"/>
              </a:ext>
            </a:extLst>
          </p:cNvPr>
          <p:cNvPicPr>
            <a:picLocks noChangeAspect="1"/>
          </p:cNvPicPr>
          <p:nvPr/>
        </p:nvPicPr>
        <p:blipFill>
          <a:blip r:embed="rId5"/>
          <a:stretch>
            <a:fillRect/>
          </a:stretch>
        </p:blipFill>
        <p:spPr>
          <a:xfrm>
            <a:off x="140088" y="2227704"/>
            <a:ext cx="11911824" cy="4643758"/>
          </a:xfrm>
          <a:prstGeom prst="rect">
            <a:avLst/>
          </a:prstGeom>
        </p:spPr>
      </p:pic>
      <p:pic>
        <p:nvPicPr>
          <p:cNvPr id="12" name="Picture 11" descr="Graphical user interface, application&#10;&#10;AI-generated content may be incorrect.">
            <a:extLst>
              <a:ext uri="{FF2B5EF4-FFF2-40B4-BE49-F238E27FC236}">
                <a16:creationId xmlns:a16="http://schemas.microsoft.com/office/drawing/2014/main" id="{3A3EF035-DC56-2E43-BCD8-D429F8FDFCA2}"/>
              </a:ext>
            </a:extLst>
          </p:cNvPr>
          <p:cNvPicPr>
            <a:picLocks noChangeAspect="1"/>
          </p:cNvPicPr>
          <p:nvPr/>
        </p:nvPicPr>
        <p:blipFill>
          <a:blip r:embed="rId6"/>
          <a:stretch>
            <a:fillRect/>
          </a:stretch>
        </p:blipFill>
        <p:spPr>
          <a:xfrm>
            <a:off x="0" y="3383"/>
            <a:ext cx="12192000" cy="2231101"/>
          </a:xfrm>
          <a:prstGeom prst="rect">
            <a:avLst/>
          </a:prstGeom>
        </p:spPr>
      </p:pic>
      <p:sp>
        <p:nvSpPr>
          <p:cNvPr id="9" name="Arrow: Left 8">
            <a:extLst>
              <a:ext uri="{FF2B5EF4-FFF2-40B4-BE49-F238E27FC236}">
                <a16:creationId xmlns:a16="http://schemas.microsoft.com/office/drawing/2014/main" id="{60776B11-A801-C364-5DE1-D3C7F0BB3D49}"/>
              </a:ext>
            </a:extLst>
          </p:cNvPr>
          <p:cNvSpPr/>
          <p:nvPr/>
        </p:nvSpPr>
        <p:spPr>
          <a:xfrm>
            <a:off x="9676328" y="1519413"/>
            <a:ext cx="1785869" cy="167720"/>
          </a:xfrm>
          <a:prstGeom prst="leftArrow">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Arrow: Left 15">
            <a:extLst>
              <a:ext uri="{FF2B5EF4-FFF2-40B4-BE49-F238E27FC236}">
                <a16:creationId xmlns:a16="http://schemas.microsoft.com/office/drawing/2014/main" id="{D18B1531-943F-FF0D-4045-4A09D8D105AE}"/>
              </a:ext>
            </a:extLst>
          </p:cNvPr>
          <p:cNvSpPr/>
          <p:nvPr/>
        </p:nvSpPr>
        <p:spPr>
          <a:xfrm rot="10118013">
            <a:off x="7029029" y="3160724"/>
            <a:ext cx="1785869" cy="218284"/>
          </a:xfrm>
          <a:prstGeom prst="leftArrow">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Video 3">
            <a:hlinkClick r:id="" action="ppaction://media"/>
            <a:extLst>
              <a:ext uri="{FF2B5EF4-FFF2-40B4-BE49-F238E27FC236}">
                <a16:creationId xmlns:a16="http://schemas.microsoft.com/office/drawing/2014/main" id="{C1FC601A-6BDD-B391-536E-BDA7DA184CF4}"/>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7"/>
          <a:srcRect l="21875" r="218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547653607"/>
      </p:ext>
    </p:extLst>
  </p:cSld>
  <p:clrMapOvr>
    <a:masterClrMapping/>
  </p:clrMapOvr>
  <mc:AlternateContent xmlns:mc="http://schemas.openxmlformats.org/markup-compatibility/2006">
    <mc:Choice xmlns:p14="http://schemas.microsoft.com/office/powerpoint/2010/main" Requires="p14">
      <p:transition spd="slow" p14:dur="2000" advTm="69649"/>
    </mc:Choice>
    <mc:Fallback>
      <p:transition spd="slow" advTm="6964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C312A39B-D994-D79F-0596-CEBB3CA4BA87}"/>
              </a:ext>
            </a:extLst>
          </p:cNvPr>
          <p:cNvPicPr>
            <a:picLocks noChangeAspect="1"/>
          </p:cNvPicPr>
          <p:nvPr/>
        </p:nvPicPr>
        <p:blipFill>
          <a:blip r:embed="rId5"/>
          <a:stretch>
            <a:fillRect/>
          </a:stretch>
        </p:blipFill>
        <p:spPr>
          <a:xfrm>
            <a:off x="0" y="1065727"/>
            <a:ext cx="12196264" cy="4726546"/>
          </a:xfrm>
          <a:prstGeom prst="rect">
            <a:avLst/>
          </a:prstGeom>
        </p:spPr>
      </p:pic>
      <p:pic>
        <p:nvPicPr>
          <p:cNvPr id="4" name="Video 3">
            <a:hlinkClick r:id="" action="ppaction://media"/>
            <a:extLst>
              <a:ext uri="{FF2B5EF4-FFF2-40B4-BE49-F238E27FC236}">
                <a16:creationId xmlns:a16="http://schemas.microsoft.com/office/drawing/2014/main" id="{49538175-F98B-4897-C94A-1A4B7957AEC9}"/>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6"/>
          <a:srcRect l="21875" r="218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4040671526"/>
      </p:ext>
    </p:extLst>
  </p:cSld>
  <p:clrMapOvr>
    <a:masterClrMapping/>
  </p:clrMapOvr>
  <mc:AlternateContent xmlns:mc="http://schemas.openxmlformats.org/markup-compatibility/2006">
    <mc:Choice xmlns:p14="http://schemas.microsoft.com/office/powerpoint/2010/main" Requires="p14">
      <p:transition spd="slow" p14:dur="2000" advTm="49863"/>
    </mc:Choice>
    <mc:Fallback>
      <p:transition spd="slow" advTm="4986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88569BAD-10CA-211C-1157-A98D360DC0F0}"/>
              </a:ext>
            </a:extLst>
          </p:cNvPr>
          <p:cNvPicPr>
            <a:picLocks noChangeAspect="1"/>
          </p:cNvPicPr>
          <p:nvPr/>
        </p:nvPicPr>
        <p:blipFill>
          <a:blip r:embed="rId5"/>
          <a:stretch>
            <a:fillRect/>
          </a:stretch>
        </p:blipFill>
        <p:spPr>
          <a:xfrm>
            <a:off x="-1" y="0"/>
            <a:ext cx="6886001" cy="2653048"/>
          </a:xfrm>
          <a:prstGeom prst="rect">
            <a:avLst/>
          </a:prstGeom>
        </p:spPr>
      </p:pic>
      <p:pic>
        <p:nvPicPr>
          <p:cNvPr id="8" name="Picture 7">
            <a:extLst>
              <a:ext uri="{FF2B5EF4-FFF2-40B4-BE49-F238E27FC236}">
                <a16:creationId xmlns:a16="http://schemas.microsoft.com/office/drawing/2014/main" id="{A70FA24C-B011-F68D-4151-A4721EB47ABF}"/>
              </a:ext>
            </a:extLst>
          </p:cNvPr>
          <p:cNvPicPr>
            <a:picLocks noChangeAspect="1"/>
          </p:cNvPicPr>
          <p:nvPr/>
        </p:nvPicPr>
        <p:blipFill>
          <a:blip r:embed="rId6"/>
          <a:stretch>
            <a:fillRect/>
          </a:stretch>
        </p:blipFill>
        <p:spPr>
          <a:xfrm>
            <a:off x="-1" y="3306771"/>
            <a:ext cx="4194741" cy="3551229"/>
          </a:xfrm>
          <a:prstGeom prst="rect">
            <a:avLst/>
          </a:prstGeom>
        </p:spPr>
      </p:pic>
      <p:pic>
        <p:nvPicPr>
          <p:cNvPr id="10" name="Picture 9" descr="Graphical user interface, text, application, chat or text message&#10;&#10;AI-generated content may be incorrect.">
            <a:extLst>
              <a:ext uri="{FF2B5EF4-FFF2-40B4-BE49-F238E27FC236}">
                <a16:creationId xmlns:a16="http://schemas.microsoft.com/office/drawing/2014/main" id="{124284FD-8F1B-5773-0A08-4883833A51F1}"/>
              </a:ext>
            </a:extLst>
          </p:cNvPr>
          <p:cNvPicPr>
            <a:picLocks noChangeAspect="1"/>
          </p:cNvPicPr>
          <p:nvPr/>
        </p:nvPicPr>
        <p:blipFill>
          <a:blip r:embed="rId7"/>
          <a:stretch>
            <a:fillRect/>
          </a:stretch>
        </p:blipFill>
        <p:spPr>
          <a:xfrm>
            <a:off x="6886001" y="0"/>
            <a:ext cx="5306000" cy="1865390"/>
          </a:xfrm>
          <a:prstGeom prst="rect">
            <a:avLst/>
          </a:prstGeom>
        </p:spPr>
      </p:pic>
      <p:pic>
        <p:nvPicPr>
          <p:cNvPr id="12" name="Picture 11">
            <a:extLst>
              <a:ext uri="{FF2B5EF4-FFF2-40B4-BE49-F238E27FC236}">
                <a16:creationId xmlns:a16="http://schemas.microsoft.com/office/drawing/2014/main" id="{6D4A4E3F-DC16-E6E6-B16D-159976705B6E}"/>
              </a:ext>
            </a:extLst>
          </p:cNvPr>
          <p:cNvPicPr>
            <a:picLocks noChangeAspect="1"/>
          </p:cNvPicPr>
          <p:nvPr/>
        </p:nvPicPr>
        <p:blipFill>
          <a:blip r:embed="rId8"/>
          <a:stretch>
            <a:fillRect/>
          </a:stretch>
        </p:blipFill>
        <p:spPr>
          <a:xfrm>
            <a:off x="4194741" y="3928056"/>
            <a:ext cx="7997259" cy="2985152"/>
          </a:xfrm>
          <a:prstGeom prst="rect">
            <a:avLst/>
          </a:prstGeom>
        </p:spPr>
      </p:pic>
      <p:pic>
        <p:nvPicPr>
          <p:cNvPr id="14" name="Picture 13" descr="Graphical user interface, text, application, chat or text message&#10;&#10;AI-generated content may be incorrect.">
            <a:extLst>
              <a:ext uri="{FF2B5EF4-FFF2-40B4-BE49-F238E27FC236}">
                <a16:creationId xmlns:a16="http://schemas.microsoft.com/office/drawing/2014/main" id="{1A996690-8ADF-F569-A2AC-2804DC354A38}"/>
              </a:ext>
            </a:extLst>
          </p:cNvPr>
          <p:cNvPicPr>
            <a:picLocks noChangeAspect="1"/>
          </p:cNvPicPr>
          <p:nvPr/>
        </p:nvPicPr>
        <p:blipFill>
          <a:blip r:embed="rId9"/>
          <a:stretch>
            <a:fillRect/>
          </a:stretch>
        </p:blipFill>
        <p:spPr>
          <a:xfrm>
            <a:off x="6960668" y="1865390"/>
            <a:ext cx="5156666" cy="2062666"/>
          </a:xfrm>
          <a:prstGeom prst="rect">
            <a:avLst/>
          </a:prstGeom>
        </p:spPr>
      </p:pic>
      <p:sp>
        <p:nvSpPr>
          <p:cNvPr id="15" name="Arrow: Right 14">
            <a:extLst>
              <a:ext uri="{FF2B5EF4-FFF2-40B4-BE49-F238E27FC236}">
                <a16:creationId xmlns:a16="http://schemas.microsoft.com/office/drawing/2014/main" id="{C76F96C7-DC1F-A55E-0286-FBC12A784D4B}"/>
              </a:ext>
            </a:extLst>
          </p:cNvPr>
          <p:cNvSpPr/>
          <p:nvPr/>
        </p:nvSpPr>
        <p:spPr>
          <a:xfrm rot="10800000">
            <a:off x="4430332" y="1635617"/>
            <a:ext cx="1262130" cy="128789"/>
          </a:xfrm>
          <a:prstGeom prst="rightArrow">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rgbClr val="FF0000"/>
              </a:solidFill>
            </a:endParaRPr>
          </a:p>
        </p:txBody>
      </p:sp>
      <p:sp>
        <p:nvSpPr>
          <p:cNvPr id="16" name="Arrow: Right 15">
            <a:extLst>
              <a:ext uri="{FF2B5EF4-FFF2-40B4-BE49-F238E27FC236}">
                <a16:creationId xmlns:a16="http://schemas.microsoft.com/office/drawing/2014/main" id="{B1F6B43B-4A81-C484-8756-D26DD32E7A93}"/>
              </a:ext>
            </a:extLst>
          </p:cNvPr>
          <p:cNvSpPr/>
          <p:nvPr/>
        </p:nvSpPr>
        <p:spPr>
          <a:xfrm rot="10800000">
            <a:off x="1983345" y="4128320"/>
            <a:ext cx="1133341" cy="173223"/>
          </a:xfrm>
          <a:prstGeom prst="rightArrow">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Arrow: Right 16">
            <a:extLst>
              <a:ext uri="{FF2B5EF4-FFF2-40B4-BE49-F238E27FC236}">
                <a16:creationId xmlns:a16="http://schemas.microsoft.com/office/drawing/2014/main" id="{3EEEB9C0-B9D0-C556-A4A8-1F8EA12BFE68}"/>
              </a:ext>
            </a:extLst>
          </p:cNvPr>
          <p:cNvSpPr/>
          <p:nvPr/>
        </p:nvSpPr>
        <p:spPr>
          <a:xfrm rot="19720572">
            <a:off x="6837035" y="2191835"/>
            <a:ext cx="1223107" cy="154546"/>
          </a:xfrm>
          <a:prstGeom prst="rightArrow">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Arrow: Right 17">
            <a:extLst>
              <a:ext uri="{FF2B5EF4-FFF2-40B4-BE49-F238E27FC236}">
                <a16:creationId xmlns:a16="http://schemas.microsoft.com/office/drawing/2014/main" id="{43F1139F-EB5A-1ADC-2576-D70FCDD8B49E}"/>
              </a:ext>
            </a:extLst>
          </p:cNvPr>
          <p:cNvSpPr/>
          <p:nvPr/>
        </p:nvSpPr>
        <p:spPr>
          <a:xfrm rot="7009660">
            <a:off x="10853206" y="2852670"/>
            <a:ext cx="1223107" cy="154546"/>
          </a:xfrm>
          <a:prstGeom prst="rightArrow">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Arrow: Right 19">
            <a:extLst>
              <a:ext uri="{FF2B5EF4-FFF2-40B4-BE49-F238E27FC236}">
                <a16:creationId xmlns:a16="http://schemas.microsoft.com/office/drawing/2014/main" id="{FA66A669-4886-D290-5B4A-7D8031B9FCBD}"/>
              </a:ext>
            </a:extLst>
          </p:cNvPr>
          <p:cNvSpPr/>
          <p:nvPr/>
        </p:nvSpPr>
        <p:spPr>
          <a:xfrm rot="1069822">
            <a:off x="8722063" y="4398202"/>
            <a:ext cx="1223107" cy="154546"/>
          </a:xfrm>
          <a:prstGeom prst="rightArrow">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Video 3">
            <a:hlinkClick r:id="" action="ppaction://media"/>
            <a:extLst>
              <a:ext uri="{FF2B5EF4-FFF2-40B4-BE49-F238E27FC236}">
                <a16:creationId xmlns:a16="http://schemas.microsoft.com/office/drawing/2014/main" id="{52423459-28FE-2020-1BBB-E01A79404EBE}"/>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10"/>
          <a:srcRect l="21875" r="218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275148775"/>
      </p:ext>
    </p:extLst>
  </p:cSld>
  <p:clrMapOvr>
    <a:masterClrMapping/>
  </p:clrMapOvr>
  <mc:AlternateContent xmlns:mc="http://schemas.openxmlformats.org/markup-compatibility/2006">
    <mc:Choice xmlns:p14="http://schemas.microsoft.com/office/powerpoint/2010/main" Requires="p14">
      <p:transition spd="slow" p14:dur="2000" advTm="111212"/>
    </mc:Choice>
    <mc:Fallback>
      <p:transition spd="slow" advTm="11121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Graphical user interface, text, application&#10;&#10;AI-generated content may be incorrect.">
            <a:extLst>
              <a:ext uri="{FF2B5EF4-FFF2-40B4-BE49-F238E27FC236}">
                <a16:creationId xmlns:a16="http://schemas.microsoft.com/office/drawing/2014/main" id="{282D02CC-9656-3FCE-D33F-B8DD93E9CEEB}"/>
              </a:ext>
            </a:extLst>
          </p:cNvPr>
          <p:cNvPicPr>
            <a:picLocks noChangeAspect="1"/>
          </p:cNvPicPr>
          <p:nvPr/>
        </p:nvPicPr>
        <p:blipFill>
          <a:blip r:embed="rId5"/>
          <a:stretch>
            <a:fillRect/>
          </a:stretch>
        </p:blipFill>
        <p:spPr>
          <a:xfrm>
            <a:off x="0" y="1574147"/>
            <a:ext cx="12194668" cy="3709705"/>
          </a:xfrm>
          <a:prstGeom prst="rect">
            <a:avLst/>
          </a:prstGeom>
        </p:spPr>
      </p:pic>
      <p:pic>
        <p:nvPicPr>
          <p:cNvPr id="4" name="Video 3">
            <a:hlinkClick r:id="" action="ppaction://media"/>
            <a:extLst>
              <a:ext uri="{FF2B5EF4-FFF2-40B4-BE49-F238E27FC236}">
                <a16:creationId xmlns:a16="http://schemas.microsoft.com/office/drawing/2014/main" id="{D0D95663-CB68-9615-E24E-AA22C96991E3}"/>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6"/>
          <a:srcRect l="21875" r="218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538729341"/>
      </p:ext>
    </p:extLst>
  </p:cSld>
  <p:clrMapOvr>
    <a:masterClrMapping/>
  </p:clrMapOvr>
  <mc:AlternateContent xmlns:mc="http://schemas.openxmlformats.org/markup-compatibility/2006">
    <mc:Choice xmlns:p14="http://schemas.microsoft.com/office/powerpoint/2010/main" Requires="p14">
      <p:transition spd="slow" p14:dur="2000" advTm="79409"/>
    </mc:Choice>
    <mc:Fallback>
      <p:transition spd="slow" advTm="7940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Graphical user interface, application&#10;&#10;AI-generated content may be incorrect.">
            <a:extLst>
              <a:ext uri="{FF2B5EF4-FFF2-40B4-BE49-F238E27FC236}">
                <a16:creationId xmlns:a16="http://schemas.microsoft.com/office/drawing/2014/main" id="{748C644B-1E46-ECAB-C6F7-43BA8DC1BB3F}"/>
              </a:ext>
            </a:extLst>
          </p:cNvPr>
          <p:cNvPicPr>
            <a:picLocks noChangeAspect="1"/>
          </p:cNvPicPr>
          <p:nvPr/>
        </p:nvPicPr>
        <p:blipFill>
          <a:blip r:embed="rId5"/>
          <a:stretch>
            <a:fillRect/>
          </a:stretch>
        </p:blipFill>
        <p:spPr>
          <a:xfrm>
            <a:off x="0" y="653727"/>
            <a:ext cx="12192000" cy="5550546"/>
          </a:xfrm>
          <a:prstGeom prst="rect">
            <a:avLst/>
          </a:prstGeom>
        </p:spPr>
      </p:pic>
      <p:pic>
        <p:nvPicPr>
          <p:cNvPr id="4" name="Video 3">
            <a:hlinkClick r:id="" action="ppaction://media"/>
            <a:extLst>
              <a:ext uri="{FF2B5EF4-FFF2-40B4-BE49-F238E27FC236}">
                <a16:creationId xmlns:a16="http://schemas.microsoft.com/office/drawing/2014/main" id="{D7E9EB57-AF50-63EB-F7F8-125A60625B49}"/>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6"/>
          <a:srcRect l="21875" r="218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005499654"/>
      </p:ext>
    </p:extLst>
  </p:cSld>
  <p:clrMapOvr>
    <a:masterClrMapping/>
  </p:clrMapOvr>
  <mc:AlternateContent xmlns:mc="http://schemas.openxmlformats.org/markup-compatibility/2006">
    <mc:Choice xmlns:p14="http://schemas.microsoft.com/office/powerpoint/2010/main" Requires="p14">
      <p:transition spd="slow" p14:dur="2000" advTm="94015"/>
    </mc:Choice>
    <mc:Fallback>
      <p:transition spd="slow" advTm="9401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174DAAE-4E69-7D33-08A4-00ACD2F8832D}"/>
              </a:ext>
            </a:extLst>
          </p:cNvPr>
          <p:cNvPicPr>
            <a:picLocks noChangeAspect="1"/>
          </p:cNvPicPr>
          <p:nvPr/>
        </p:nvPicPr>
        <p:blipFill>
          <a:blip r:embed="rId5"/>
          <a:stretch>
            <a:fillRect/>
          </a:stretch>
        </p:blipFill>
        <p:spPr>
          <a:xfrm>
            <a:off x="0" y="481778"/>
            <a:ext cx="12192000" cy="5894443"/>
          </a:xfrm>
          <a:prstGeom prst="rect">
            <a:avLst/>
          </a:prstGeom>
        </p:spPr>
      </p:pic>
      <p:pic>
        <p:nvPicPr>
          <p:cNvPr id="5" name="Video 4">
            <a:hlinkClick r:id="" action="ppaction://media"/>
            <a:extLst>
              <a:ext uri="{FF2B5EF4-FFF2-40B4-BE49-F238E27FC236}">
                <a16:creationId xmlns:a16="http://schemas.microsoft.com/office/drawing/2014/main" id="{4B500B0C-A9C0-2A71-49C7-0EFDAD76013F}"/>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6"/>
          <a:srcRect l="21875" r="218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751500759"/>
      </p:ext>
    </p:extLst>
  </p:cSld>
  <p:clrMapOvr>
    <a:masterClrMapping/>
  </p:clrMapOvr>
  <mc:AlternateContent xmlns:mc="http://schemas.openxmlformats.org/markup-compatibility/2006">
    <mc:Choice xmlns:p14="http://schemas.microsoft.com/office/powerpoint/2010/main" Requires="p14">
      <p:transition spd="slow" p14:dur="2000" advTm="44447"/>
    </mc:Choice>
    <mc:Fallback>
      <p:transition spd="slow" advTm="4444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4C513D8-6F15-3F67-8181-218FDC3C53A1}"/>
              </a:ext>
            </a:extLst>
          </p:cNvPr>
          <p:cNvPicPr>
            <a:picLocks noChangeAspect="1"/>
          </p:cNvPicPr>
          <p:nvPr/>
        </p:nvPicPr>
        <p:blipFill>
          <a:blip r:embed="rId5"/>
          <a:stretch>
            <a:fillRect/>
          </a:stretch>
        </p:blipFill>
        <p:spPr>
          <a:xfrm>
            <a:off x="0" y="431690"/>
            <a:ext cx="12192000" cy="5994620"/>
          </a:xfrm>
          <a:prstGeom prst="rect">
            <a:avLst/>
          </a:prstGeom>
        </p:spPr>
      </p:pic>
      <p:pic>
        <p:nvPicPr>
          <p:cNvPr id="6" name="Video 5">
            <a:hlinkClick r:id="" action="ppaction://media"/>
            <a:extLst>
              <a:ext uri="{FF2B5EF4-FFF2-40B4-BE49-F238E27FC236}">
                <a16:creationId xmlns:a16="http://schemas.microsoft.com/office/drawing/2014/main" id="{05B1355A-67A0-001E-11CB-B6955EA5EFBA}"/>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6"/>
          <a:srcRect l="21875" r="218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191372599"/>
      </p:ext>
    </p:extLst>
  </p:cSld>
  <p:clrMapOvr>
    <a:masterClrMapping/>
  </p:clrMapOvr>
  <mc:AlternateContent xmlns:mc="http://schemas.openxmlformats.org/markup-compatibility/2006">
    <mc:Choice xmlns:p14="http://schemas.microsoft.com/office/powerpoint/2010/main" Requires="p14">
      <p:transition spd="slow" p14:dur="2000" advTm="69066"/>
    </mc:Choice>
    <mc:Fallback>
      <p:transition spd="slow" advTm="6906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Graphical user interface, text, application&#10;&#10;AI-generated content may be incorrect.">
            <a:extLst>
              <a:ext uri="{FF2B5EF4-FFF2-40B4-BE49-F238E27FC236}">
                <a16:creationId xmlns:a16="http://schemas.microsoft.com/office/drawing/2014/main" id="{C43CE4EA-0283-69BE-D66E-A458D616D91C}"/>
              </a:ext>
            </a:extLst>
          </p:cNvPr>
          <p:cNvPicPr>
            <a:picLocks noChangeAspect="1"/>
          </p:cNvPicPr>
          <p:nvPr/>
        </p:nvPicPr>
        <p:blipFill>
          <a:blip r:embed="rId5"/>
          <a:stretch>
            <a:fillRect/>
          </a:stretch>
        </p:blipFill>
        <p:spPr>
          <a:xfrm>
            <a:off x="429037" y="0"/>
            <a:ext cx="11333925" cy="6858000"/>
          </a:xfrm>
          <a:prstGeom prst="rect">
            <a:avLst/>
          </a:prstGeom>
        </p:spPr>
      </p:pic>
      <p:pic>
        <p:nvPicPr>
          <p:cNvPr id="4" name="Video 3">
            <a:hlinkClick r:id="" action="ppaction://media"/>
            <a:extLst>
              <a:ext uri="{FF2B5EF4-FFF2-40B4-BE49-F238E27FC236}">
                <a16:creationId xmlns:a16="http://schemas.microsoft.com/office/drawing/2014/main" id="{2F8DB893-546B-A7E1-1F7B-D3CF82D37953}"/>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6"/>
          <a:srcRect l="21875" r="218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90973780"/>
      </p:ext>
    </p:extLst>
  </p:cSld>
  <p:clrMapOvr>
    <a:masterClrMapping/>
  </p:clrMapOvr>
  <mc:AlternateContent xmlns:mc="http://schemas.openxmlformats.org/markup-compatibility/2006">
    <mc:Choice xmlns:p14="http://schemas.microsoft.com/office/powerpoint/2010/main" Requires="p14">
      <p:transition spd="slow" p14:dur="2000" advTm="45277"/>
    </mc:Choice>
    <mc:Fallback>
      <p:transition spd="slow" advTm="4527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Graphical user interface, application, website&#10;&#10;AI-generated content may be incorrect.">
            <a:extLst>
              <a:ext uri="{FF2B5EF4-FFF2-40B4-BE49-F238E27FC236}">
                <a16:creationId xmlns:a16="http://schemas.microsoft.com/office/drawing/2014/main" id="{B200413F-6B59-150B-4012-306975A4CAD3}"/>
              </a:ext>
            </a:extLst>
          </p:cNvPr>
          <p:cNvPicPr>
            <a:picLocks noChangeAspect="1"/>
          </p:cNvPicPr>
          <p:nvPr/>
        </p:nvPicPr>
        <p:blipFill>
          <a:blip r:embed="rId5"/>
          <a:stretch>
            <a:fillRect/>
          </a:stretch>
        </p:blipFill>
        <p:spPr>
          <a:xfrm>
            <a:off x="3751232" y="-1100"/>
            <a:ext cx="8440768" cy="2332175"/>
          </a:xfrm>
          <a:prstGeom prst="rect">
            <a:avLst/>
          </a:prstGeom>
        </p:spPr>
      </p:pic>
      <p:pic>
        <p:nvPicPr>
          <p:cNvPr id="20" name="Picture 19">
            <a:extLst>
              <a:ext uri="{FF2B5EF4-FFF2-40B4-BE49-F238E27FC236}">
                <a16:creationId xmlns:a16="http://schemas.microsoft.com/office/drawing/2014/main" id="{A249C372-E281-9847-D5C1-0C15CBB284F4}"/>
              </a:ext>
            </a:extLst>
          </p:cNvPr>
          <p:cNvPicPr>
            <a:picLocks noChangeAspect="1"/>
          </p:cNvPicPr>
          <p:nvPr/>
        </p:nvPicPr>
        <p:blipFill>
          <a:blip r:embed="rId6"/>
          <a:stretch>
            <a:fillRect/>
          </a:stretch>
        </p:blipFill>
        <p:spPr>
          <a:xfrm>
            <a:off x="631065" y="-1100"/>
            <a:ext cx="2653048" cy="6859100"/>
          </a:xfrm>
          <a:prstGeom prst="rect">
            <a:avLst/>
          </a:prstGeom>
        </p:spPr>
      </p:pic>
      <p:pic>
        <p:nvPicPr>
          <p:cNvPr id="4" name="Picture 3" descr="Graphical user interface, text, application, chat or text message&#10;&#10;AI-generated content may be incorrect.">
            <a:extLst>
              <a:ext uri="{FF2B5EF4-FFF2-40B4-BE49-F238E27FC236}">
                <a16:creationId xmlns:a16="http://schemas.microsoft.com/office/drawing/2014/main" id="{E1FB9152-1525-D3EC-1724-8A89D7D61D4C}"/>
              </a:ext>
            </a:extLst>
          </p:cNvPr>
          <p:cNvPicPr>
            <a:picLocks noChangeAspect="1"/>
          </p:cNvPicPr>
          <p:nvPr/>
        </p:nvPicPr>
        <p:blipFill>
          <a:blip r:embed="rId7"/>
          <a:stretch>
            <a:fillRect/>
          </a:stretch>
        </p:blipFill>
        <p:spPr>
          <a:xfrm>
            <a:off x="3284113" y="2421119"/>
            <a:ext cx="6078828" cy="4427221"/>
          </a:xfrm>
          <a:prstGeom prst="rect">
            <a:avLst/>
          </a:prstGeom>
        </p:spPr>
      </p:pic>
      <p:pic>
        <p:nvPicPr>
          <p:cNvPr id="5" name="Video 4">
            <a:hlinkClick r:id="" action="ppaction://media"/>
            <a:extLst>
              <a:ext uri="{FF2B5EF4-FFF2-40B4-BE49-F238E27FC236}">
                <a16:creationId xmlns:a16="http://schemas.microsoft.com/office/drawing/2014/main" id="{CF1D9E63-E297-8643-A0AE-A8D04DB0F10C}"/>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8"/>
          <a:srcRect l="21875" r="218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330491089"/>
      </p:ext>
    </p:extLst>
  </p:cSld>
  <p:clrMapOvr>
    <a:masterClrMapping/>
  </p:clrMapOvr>
  <mc:AlternateContent xmlns:mc="http://schemas.openxmlformats.org/markup-compatibility/2006">
    <mc:Choice xmlns:p14="http://schemas.microsoft.com/office/powerpoint/2010/main" Requires="p14">
      <p:transition spd="slow" p14:dur="2000" advTm="53203"/>
    </mc:Choice>
    <mc:Fallback>
      <p:transition spd="slow" advTm="5320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5BCBB09A-D4B1-BF1B-1058-4C0B0A8FBC8B}"/>
              </a:ext>
            </a:extLst>
          </p:cNvPr>
          <p:cNvPicPr>
            <a:picLocks noChangeAspect="1"/>
          </p:cNvPicPr>
          <p:nvPr/>
        </p:nvPicPr>
        <p:blipFill>
          <a:blip r:embed="rId5"/>
          <a:stretch>
            <a:fillRect/>
          </a:stretch>
        </p:blipFill>
        <p:spPr>
          <a:xfrm>
            <a:off x="499690" y="0"/>
            <a:ext cx="4849336" cy="6865502"/>
          </a:xfrm>
          <a:prstGeom prst="rect">
            <a:avLst/>
          </a:prstGeom>
        </p:spPr>
      </p:pic>
      <p:pic>
        <p:nvPicPr>
          <p:cNvPr id="3" name="Picture 2" descr="Graphical user interface, application&#10;&#10;AI-generated content may be incorrect.">
            <a:extLst>
              <a:ext uri="{FF2B5EF4-FFF2-40B4-BE49-F238E27FC236}">
                <a16:creationId xmlns:a16="http://schemas.microsoft.com/office/drawing/2014/main" id="{0141012C-6735-A530-FD51-2B6790B96249}"/>
              </a:ext>
            </a:extLst>
          </p:cNvPr>
          <p:cNvPicPr>
            <a:picLocks noChangeAspect="1"/>
          </p:cNvPicPr>
          <p:nvPr/>
        </p:nvPicPr>
        <p:blipFill>
          <a:blip r:embed="rId6"/>
          <a:stretch>
            <a:fillRect/>
          </a:stretch>
        </p:blipFill>
        <p:spPr>
          <a:xfrm>
            <a:off x="5349026" y="0"/>
            <a:ext cx="6190444" cy="6865765"/>
          </a:xfrm>
          <a:prstGeom prst="rect">
            <a:avLst/>
          </a:prstGeom>
        </p:spPr>
      </p:pic>
      <p:pic>
        <p:nvPicPr>
          <p:cNvPr id="5" name="Video 4">
            <a:hlinkClick r:id="" action="ppaction://media"/>
            <a:extLst>
              <a:ext uri="{FF2B5EF4-FFF2-40B4-BE49-F238E27FC236}">
                <a16:creationId xmlns:a16="http://schemas.microsoft.com/office/drawing/2014/main" id="{52A62573-A642-E868-DD1F-E83010629E7B}"/>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7"/>
          <a:srcRect l="21875" r="218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89627815"/>
      </p:ext>
    </p:extLst>
  </p:cSld>
  <p:clrMapOvr>
    <a:masterClrMapping/>
  </p:clrMapOvr>
  <mc:AlternateContent xmlns:mc="http://schemas.openxmlformats.org/markup-compatibility/2006">
    <mc:Choice xmlns:p14="http://schemas.microsoft.com/office/powerpoint/2010/main" Requires="p14">
      <p:transition spd="slow" p14:dur="2000" advTm="114496"/>
    </mc:Choice>
    <mc:Fallback>
      <p:transition spd="slow" advTm="11449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Graphical user interface&#10;&#10;AI-generated content may be incorrect.">
            <a:extLst>
              <a:ext uri="{FF2B5EF4-FFF2-40B4-BE49-F238E27FC236}">
                <a16:creationId xmlns:a16="http://schemas.microsoft.com/office/drawing/2014/main" id="{C400A54C-C47A-E7FF-80AE-9D02B8372CA4}"/>
              </a:ext>
            </a:extLst>
          </p:cNvPr>
          <p:cNvPicPr>
            <a:picLocks noChangeAspect="1"/>
          </p:cNvPicPr>
          <p:nvPr/>
        </p:nvPicPr>
        <p:blipFill>
          <a:blip r:embed="rId5"/>
          <a:stretch>
            <a:fillRect/>
          </a:stretch>
        </p:blipFill>
        <p:spPr>
          <a:xfrm>
            <a:off x="406626" y="-1"/>
            <a:ext cx="5508143" cy="6858000"/>
          </a:xfrm>
          <a:prstGeom prst="rect">
            <a:avLst/>
          </a:prstGeom>
        </p:spPr>
      </p:pic>
      <p:pic>
        <p:nvPicPr>
          <p:cNvPr id="9" name="Picture 8" descr="Graphical user interface&#10;&#10;AI-generated content may be incorrect.">
            <a:extLst>
              <a:ext uri="{FF2B5EF4-FFF2-40B4-BE49-F238E27FC236}">
                <a16:creationId xmlns:a16="http://schemas.microsoft.com/office/drawing/2014/main" id="{4CF8AED2-7FE9-9846-E55F-D5187827C461}"/>
              </a:ext>
            </a:extLst>
          </p:cNvPr>
          <p:cNvPicPr>
            <a:picLocks noChangeAspect="1"/>
          </p:cNvPicPr>
          <p:nvPr/>
        </p:nvPicPr>
        <p:blipFill>
          <a:blip r:embed="rId6"/>
          <a:stretch>
            <a:fillRect/>
          </a:stretch>
        </p:blipFill>
        <p:spPr>
          <a:xfrm>
            <a:off x="6095999" y="-1"/>
            <a:ext cx="5835805" cy="6858000"/>
          </a:xfrm>
          <a:prstGeom prst="rect">
            <a:avLst/>
          </a:prstGeom>
        </p:spPr>
      </p:pic>
      <p:pic>
        <p:nvPicPr>
          <p:cNvPr id="4" name="Video 3">
            <a:hlinkClick r:id="" action="ppaction://media"/>
            <a:extLst>
              <a:ext uri="{FF2B5EF4-FFF2-40B4-BE49-F238E27FC236}">
                <a16:creationId xmlns:a16="http://schemas.microsoft.com/office/drawing/2014/main" id="{69E9E2E4-D970-D1E0-CD3D-467BC3364809}"/>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7"/>
          <a:srcRect l="21875" r="218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509479463"/>
      </p:ext>
    </p:extLst>
  </p:cSld>
  <p:clrMapOvr>
    <a:masterClrMapping/>
  </p:clrMapOvr>
  <mc:AlternateContent xmlns:mc="http://schemas.openxmlformats.org/markup-compatibility/2006">
    <mc:Choice xmlns:p14="http://schemas.microsoft.com/office/powerpoint/2010/main" Requires="p14">
      <p:transition spd="slow" p14:dur="2000" advTm="50360"/>
    </mc:Choice>
    <mc:Fallback>
      <p:transition spd="slow" advTm="5036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Graphical user interface, text, application&#10;&#10;AI-generated content may be incorrect.">
            <a:extLst>
              <a:ext uri="{FF2B5EF4-FFF2-40B4-BE49-F238E27FC236}">
                <a16:creationId xmlns:a16="http://schemas.microsoft.com/office/drawing/2014/main" id="{E64169BF-765F-22CF-4B99-63F51F44E28D}"/>
              </a:ext>
            </a:extLst>
          </p:cNvPr>
          <p:cNvPicPr>
            <a:picLocks noChangeAspect="1"/>
          </p:cNvPicPr>
          <p:nvPr/>
        </p:nvPicPr>
        <p:blipFill>
          <a:blip r:embed="rId5"/>
          <a:stretch>
            <a:fillRect/>
          </a:stretch>
        </p:blipFill>
        <p:spPr>
          <a:xfrm>
            <a:off x="0" y="659378"/>
            <a:ext cx="12192000" cy="5539244"/>
          </a:xfrm>
          <a:prstGeom prst="rect">
            <a:avLst/>
          </a:prstGeom>
        </p:spPr>
      </p:pic>
      <p:pic>
        <p:nvPicPr>
          <p:cNvPr id="4" name="Video 3">
            <a:hlinkClick r:id="" action="ppaction://media"/>
            <a:extLst>
              <a:ext uri="{FF2B5EF4-FFF2-40B4-BE49-F238E27FC236}">
                <a16:creationId xmlns:a16="http://schemas.microsoft.com/office/drawing/2014/main" id="{C7FAAED3-7D9C-8A7A-F49A-DC7F90FD56F8}"/>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6"/>
          <a:srcRect l="21875" r="218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4009656037"/>
      </p:ext>
    </p:extLst>
  </p:cSld>
  <p:clrMapOvr>
    <a:masterClrMapping/>
  </p:clrMapOvr>
  <mc:AlternateContent xmlns:mc="http://schemas.openxmlformats.org/markup-compatibility/2006">
    <mc:Choice xmlns:p14="http://schemas.microsoft.com/office/powerpoint/2010/main" Requires="p14">
      <p:transition spd="slow" p14:dur="2000" advTm="35170"/>
    </mc:Choice>
    <mc:Fallback>
      <p:transition spd="slow" advTm="3517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Graphical user interface, application&#10;&#10;AI-generated content may be incorrect.">
            <a:extLst>
              <a:ext uri="{FF2B5EF4-FFF2-40B4-BE49-F238E27FC236}">
                <a16:creationId xmlns:a16="http://schemas.microsoft.com/office/drawing/2014/main" id="{241307B6-4935-F4EC-68CF-389EFF31CF5D}"/>
              </a:ext>
            </a:extLst>
          </p:cNvPr>
          <p:cNvPicPr>
            <a:picLocks noChangeAspect="1"/>
          </p:cNvPicPr>
          <p:nvPr/>
        </p:nvPicPr>
        <p:blipFill>
          <a:blip r:embed="rId5"/>
          <a:stretch>
            <a:fillRect/>
          </a:stretch>
        </p:blipFill>
        <p:spPr>
          <a:xfrm>
            <a:off x="149450" y="0"/>
            <a:ext cx="11893100" cy="6858000"/>
          </a:xfrm>
          <a:prstGeom prst="rect">
            <a:avLst/>
          </a:prstGeom>
        </p:spPr>
      </p:pic>
      <p:pic>
        <p:nvPicPr>
          <p:cNvPr id="5" name="Video 4">
            <a:hlinkClick r:id="" action="ppaction://media"/>
            <a:extLst>
              <a:ext uri="{FF2B5EF4-FFF2-40B4-BE49-F238E27FC236}">
                <a16:creationId xmlns:a16="http://schemas.microsoft.com/office/drawing/2014/main" id="{40C6EE6F-442D-93FB-08C8-3CC45BC4BACA}"/>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6"/>
          <a:srcRect l="21875" r="218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840474936"/>
      </p:ext>
    </p:extLst>
  </p:cSld>
  <p:clrMapOvr>
    <a:masterClrMapping/>
  </p:clrMapOvr>
  <mc:AlternateContent xmlns:mc="http://schemas.openxmlformats.org/markup-compatibility/2006">
    <mc:Choice xmlns:p14="http://schemas.microsoft.com/office/powerpoint/2010/main" Requires="p14">
      <p:transition spd="slow" p14:dur="2000" advTm="33413"/>
    </mc:Choice>
    <mc:Fallback>
      <p:transition spd="slow" advTm="3341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900762DB-4A5E-B40C-6F26-2E79C818542C}"/>
              </a:ext>
            </a:extLst>
          </p:cNvPr>
          <p:cNvPicPr>
            <a:picLocks noChangeAspect="1"/>
          </p:cNvPicPr>
          <p:nvPr/>
        </p:nvPicPr>
        <p:blipFill>
          <a:blip r:embed="rId5"/>
          <a:stretch>
            <a:fillRect/>
          </a:stretch>
        </p:blipFill>
        <p:spPr>
          <a:xfrm>
            <a:off x="6482555" y="-1"/>
            <a:ext cx="5709445" cy="6869653"/>
          </a:xfrm>
          <a:prstGeom prst="rect">
            <a:avLst/>
          </a:prstGeom>
        </p:spPr>
      </p:pic>
      <p:pic>
        <p:nvPicPr>
          <p:cNvPr id="8" name="Picture 7">
            <a:extLst>
              <a:ext uri="{FF2B5EF4-FFF2-40B4-BE49-F238E27FC236}">
                <a16:creationId xmlns:a16="http://schemas.microsoft.com/office/drawing/2014/main" id="{617FA551-D205-750F-0667-9A2AC6E858BF}"/>
              </a:ext>
            </a:extLst>
          </p:cNvPr>
          <p:cNvPicPr>
            <a:picLocks noChangeAspect="1"/>
          </p:cNvPicPr>
          <p:nvPr/>
        </p:nvPicPr>
        <p:blipFill>
          <a:blip r:embed="rId6"/>
          <a:stretch>
            <a:fillRect/>
          </a:stretch>
        </p:blipFill>
        <p:spPr>
          <a:xfrm>
            <a:off x="0" y="1"/>
            <a:ext cx="6482555" cy="6869652"/>
          </a:xfrm>
          <a:prstGeom prst="rect">
            <a:avLst/>
          </a:prstGeom>
        </p:spPr>
      </p:pic>
      <p:pic>
        <p:nvPicPr>
          <p:cNvPr id="4" name="Video 3">
            <a:hlinkClick r:id="" action="ppaction://media"/>
            <a:extLst>
              <a:ext uri="{FF2B5EF4-FFF2-40B4-BE49-F238E27FC236}">
                <a16:creationId xmlns:a16="http://schemas.microsoft.com/office/drawing/2014/main" id="{BDBDB051-9C02-EA9E-03EF-55FC5207B8FC}"/>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7"/>
          <a:srcRect l="21875" r="218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329864534"/>
      </p:ext>
    </p:extLst>
  </p:cSld>
  <p:clrMapOvr>
    <a:masterClrMapping/>
  </p:clrMapOvr>
  <mc:AlternateContent xmlns:mc="http://schemas.openxmlformats.org/markup-compatibility/2006">
    <mc:Choice xmlns:p14="http://schemas.microsoft.com/office/powerpoint/2010/main" Requires="p14">
      <p:transition spd="slow" p14:dur="2000" advTm="30833"/>
    </mc:Choice>
    <mc:Fallback>
      <p:transition spd="slow" advTm="3083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Graphical user interface, application&#10;&#10;AI-generated content may be incorrect.">
            <a:extLst>
              <a:ext uri="{FF2B5EF4-FFF2-40B4-BE49-F238E27FC236}">
                <a16:creationId xmlns:a16="http://schemas.microsoft.com/office/drawing/2014/main" id="{42AE8AF9-A212-8CCA-5505-1DAB58EC4A5F}"/>
              </a:ext>
            </a:extLst>
          </p:cNvPr>
          <p:cNvPicPr>
            <a:picLocks noChangeAspect="1"/>
          </p:cNvPicPr>
          <p:nvPr/>
        </p:nvPicPr>
        <p:blipFill>
          <a:blip r:embed="rId5"/>
          <a:stretch>
            <a:fillRect/>
          </a:stretch>
        </p:blipFill>
        <p:spPr>
          <a:xfrm>
            <a:off x="2712643" y="1389256"/>
            <a:ext cx="9493465" cy="3459718"/>
          </a:xfrm>
          <a:prstGeom prst="rect">
            <a:avLst/>
          </a:prstGeom>
        </p:spPr>
      </p:pic>
      <p:pic>
        <p:nvPicPr>
          <p:cNvPr id="8" name="Picture 7" descr="Graphical user interface, application, Word, website&#10;&#10;AI-generated content may be incorrect.">
            <a:extLst>
              <a:ext uri="{FF2B5EF4-FFF2-40B4-BE49-F238E27FC236}">
                <a16:creationId xmlns:a16="http://schemas.microsoft.com/office/drawing/2014/main" id="{42ADC051-582E-5389-786C-B7C8ABB639E5}"/>
              </a:ext>
            </a:extLst>
          </p:cNvPr>
          <p:cNvPicPr>
            <a:picLocks noChangeAspect="1"/>
          </p:cNvPicPr>
          <p:nvPr/>
        </p:nvPicPr>
        <p:blipFill>
          <a:blip r:embed="rId6"/>
          <a:stretch>
            <a:fillRect/>
          </a:stretch>
        </p:blipFill>
        <p:spPr>
          <a:xfrm>
            <a:off x="394597" y="4848974"/>
            <a:ext cx="10759603" cy="2009026"/>
          </a:xfrm>
          <a:prstGeom prst="rect">
            <a:avLst/>
          </a:prstGeom>
        </p:spPr>
      </p:pic>
      <p:pic>
        <p:nvPicPr>
          <p:cNvPr id="10" name="Picture 9" descr="Graphical user interface, application&#10;&#10;AI-generated content may be incorrect.">
            <a:extLst>
              <a:ext uri="{FF2B5EF4-FFF2-40B4-BE49-F238E27FC236}">
                <a16:creationId xmlns:a16="http://schemas.microsoft.com/office/drawing/2014/main" id="{EE197241-F745-EF2C-F30E-1CC1805A4571}"/>
              </a:ext>
            </a:extLst>
          </p:cNvPr>
          <p:cNvPicPr>
            <a:picLocks noChangeAspect="1"/>
          </p:cNvPicPr>
          <p:nvPr/>
        </p:nvPicPr>
        <p:blipFill>
          <a:blip r:embed="rId7"/>
          <a:stretch>
            <a:fillRect/>
          </a:stretch>
        </p:blipFill>
        <p:spPr>
          <a:xfrm>
            <a:off x="394596" y="0"/>
            <a:ext cx="2318047" cy="4848974"/>
          </a:xfrm>
          <a:prstGeom prst="rect">
            <a:avLst/>
          </a:prstGeom>
        </p:spPr>
      </p:pic>
      <p:pic>
        <p:nvPicPr>
          <p:cNvPr id="4" name="Video 3">
            <a:hlinkClick r:id="" action="ppaction://media"/>
            <a:extLst>
              <a:ext uri="{FF2B5EF4-FFF2-40B4-BE49-F238E27FC236}">
                <a16:creationId xmlns:a16="http://schemas.microsoft.com/office/drawing/2014/main" id="{C85502CA-08FD-F9DE-A51D-6412CC1CC02C}"/>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8"/>
          <a:srcRect l="21875" r="218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745408971"/>
      </p:ext>
    </p:extLst>
  </p:cSld>
  <p:clrMapOvr>
    <a:masterClrMapping/>
  </p:clrMapOvr>
  <mc:AlternateContent xmlns:mc="http://schemas.openxmlformats.org/markup-compatibility/2006">
    <mc:Choice xmlns:p14="http://schemas.microsoft.com/office/powerpoint/2010/main" Requires="p14">
      <p:transition spd="slow" p14:dur="2000" advTm="35339"/>
    </mc:Choice>
    <mc:Fallback>
      <p:transition spd="slow" advTm="3533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7E43F83-8E76-6AC8-8D0A-DABD36DBCB6D}"/>
              </a:ext>
            </a:extLst>
          </p:cNvPr>
          <p:cNvPicPr>
            <a:picLocks noChangeAspect="1"/>
          </p:cNvPicPr>
          <p:nvPr/>
        </p:nvPicPr>
        <p:blipFill>
          <a:blip r:embed="rId5"/>
          <a:stretch>
            <a:fillRect/>
          </a:stretch>
        </p:blipFill>
        <p:spPr>
          <a:xfrm>
            <a:off x="0" y="0"/>
            <a:ext cx="4515480" cy="4353533"/>
          </a:xfrm>
          <a:prstGeom prst="rect">
            <a:avLst/>
          </a:prstGeom>
        </p:spPr>
      </p:pic>
      <p:pic>
        <p:nvPicPr>
          <p:cNvPr id="8" name="Picture 7">
            <a:extLst>
              <a:ext uri="{FF2B5EF4-FFF2-40B4-BE49-F238E27FC236}">
                <a16:creationId xmlns:a16="http://schemas.microsoft.com/office/drawing/2014/main" id="{A0CFDCC1-7A41-BF74-76AA-7C9A82C0EFDB}"/>
              </a:ext>
            </a:extLst>
          </p:cNvPr>
          <p:cNvPicPr>
            <a:picLocks noChangeAspect="1"/>
          </p:cNvPicPr>
          <p:nvPr/>
        </p:nvPicPr>
        <p:blipFill>
          <a:blip r:embed="rId6"/>
          <a:stretch>
            <a:fillRect/>
          </a:stretch>
        </p:blipFill>
        <p:spPr>
          <a:xfrm>
            <a:off x="3261526" y="3548737"/>
            <a:ext cx="5100034" cy="3309263"/>
          </a:xfrm>
          <a:prstGeom prst="rect">
            <a:avLst/>
          </a:prstGeom>
        </p:spPr>
      </p:pic>
      <p:pic>
        <p:nvPicPr>
          <p:cNvPr id="10" name="Picture 9">
            <a:extLst>
              <a:ext uri="{FF2B5EF4-FFF2-40B4-BE49-F238E27FC236}">
                <a16:creationId xmlns:a16="http://schemas.microsoft.com/office/drawing/2014/main" id="{359E4D31-5549-BDA6-AE4A-3CD2F3EDA05F}"/>
              </a:ext>
            </a:extLst>
          </p:cNvPr>
          <p:cNvPicPr>
            <a:picLocks noChangeAspect="1"/>
          </p:cNvPicPr>
          <p:nvPr/>
        </p:nvPicPr>
        <p:blipFill>
          <a:blip r:embed="rId7"/>
          <a:stretch>
            <a:fillRect/>
          </a:stretch>
        </p:blipFill>
        <p:spPr>
          <a:xfrm>
            <a:off x="8361560" y="-27957"/>
            <a:ext cx="3070587" cy="6885957"/>
          </a:xfrm>
          <a:prstGeom prst="rect">
            <a:avLst/>
          </a:prstGeom>
        </p:spPr>
      </p:pic>
      <p:pic>
        <p:nvPicPr>
          <p:cNvPr id="4" name="Video 3">
            <a:hlinkClick r:id="" action="ppaction://media"/>
            <a:extLst>
              <a:ext uri="{FF2B5EF4-FFF2-40B4-BE49-F238E27FC236}">
                <a16:creationId xmlns:a16="http://schemas.microsoft.com/office/drawing/2014/main" id="{0342D785-FB8F-2279-4434-E7E652DCA710}"/>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8"/>
          <a:srcRect l="21875" r="218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632192228"/>
      </p:ext>
    </p:extLst>
  </p:cSld>
  <p:clrMapOvr>
    <a:masterClrMapping/>
  </p:clrMapOvr>
  <mc:AlternateContent xmlns:mc="http://schemas.openxmlformats.org/markup-compatibility/2006">
    <mc:Choice xmlns:p14="http://schemas.microsoft.com/office/powerpoint/2010/main" Requires="p14">
      <p:transition spd="slow" p14:dur="2000" advTm="30100"/>
    </mc:Choice>
    <mc:Fallback>
      <p:transition spd="slow" advTm="301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AD0299E3-FA55-3B60-F523-DF97B18F63D1}"/>
              </a:ext>
            </a:extLst>
          </p:cNvPr>
          <p:cNvPicPr>
            <a:picLocks noChangeAspect="1"/>
          </p:cNvPicPr>
          <p:nvPr/>
        </p:nvPicPr>
        <p:blipFill>
          <a:blip r:embed="rId5"/>
          <a:stretch>
            <a:fillRect/>
          </a:stretch>
        </p:blipFill>
        <p:spPr>
          <a:xfrm>
            <a:off x="0" y="396311"/>
            <a:ext cx="12192000" cy="2157876"/>
          </a:xfrm>
          <a:prstGeom prst="rect">
            <a:avLst/>
          </a:prstGeom>
        </p:spPr>
      </p:pic>
      <p:pic>
        <p:nvPicPr>
          <p:cNvPr id="10" name="Picture 9">
            <a:extLst>
              <a:ext uri="{FF2B5EF4-FFF2-40B4-BE49-F238E27FC236}">
                <a16:creationId xmlns:a16="http://schemas.microsoft.com/office/drawing/2014/main" id="{9F57DA90-F95F-5223-021A-B024226E0E8A}"/>
              </a:ext>
            </a:extLst>
          </p:cNvPr>
          <p:cNvPicPr>
            <a:picLocks noChangeAspect="1"/>
          </p:cNvPicPr>
          <p:nvPr/>
        </p:nvPicPr>
        <p:blipFill>
          <a:blip r:embed="rId6"/>
          <a:stretch>
            <a:fillRect/>
          </a:stretch>
        </p:blipFill>
        <p:spPr>
          <a:xfrm>
            <a:off x="0" y="2955041"/>
            <a:ext cx="12192000" cy="3774169"/>
          </a:xfrm>
          <a:prstGeom prst="rect">
            <a:avLst/>
          </a:prstGeom>
        </p:spPr>
      </p:pic>
      <p:sp>
        <p:nvSpPr>
          <p:cNvPr id="11" name="Arrow: Left 10">
            <a:extLst>
              <a:ext uri="{FF2B5EF4-FFF2-40B4-BE49-F238E27FC236}">
                <a16:creationId xmlns:a16="http://schemas.microsoft.com/office/drawing/2014/main" id="{797A20CD-7475-5804-F1B0-972CD6C5F630}"/>
              </a:ext>
            </a:extLst>
          </p:cNvPr>
          <p:cNvSpPr/>
          <p:nvPr/>
        </p:nvSpPr>
        <p:spPr>
          <a:xfrm rot="1613212">
            <a:off x="1942651" y="1950519"/>
            <a:ext cx="1746700" cy="447679"/>
          </a:xfrm>
          <a:prstGeom prst="leftArrow">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Video 3">
            <a:hlinkClick r:id="" action="ppaction://media"/>
            <a:extLst>
              <a:ext uri="{FF2B5EF4-FFF2-40B4-BE49-F238E27FC236}">
                <a16:creationId xmlns:a16="http://schemas.microsoft.com/office/drawing/2014/main" id="{56F5FEE6-5333-FF4E-2750-C4AD09B0E737}"/>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7"/>
          <a:srcRect l="21875" r="218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822949451"/>
      </p:ext>
    </p:extLst>
  </p:cSld>
  <p:clrMapOvr>
    <a:masterClrMapping/>
  </p:clrMapOvr>
  <mc:AlternateContent xmlns:mc="http://schemas.openxmlformats.org/markup-compatibility/2006">
    <mc:Choice xmlns:p14="http://schemas.microsoft.com/office/powerpoint/2010/main" Requires="p14">
      <p:transition spd="slow" p14:dur="2000" advTm="35363"/>
    </mc:Choice>
    <mc:Fallback>
      <p:transition spd="slow" advTm="3536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E0C00DB3-A31D-B0CB-8925-081BFFED9ED3}"/>
              </a:ext>
            </a:extLst>
          </p:cNvPr>
          <p:cNvSpPr>
            <a:spLocks noGrp="1"/>
          </p:cNvSpPr>
          <p:nvPr>
            <p:ph type="title"/>
          </p:nvPr>
        </p:nvSpPr>
        <p:spPr/>
        <p:txBody>
          <a:bodyPr>
            <a:normAutofit/>
          </a:bodyPr>
          <a:lstStyle/>
          <a:p>
            <a:r>
              <a:rPr lang="en-US" dirty="0"/>
              <a:t>On A Final Note…</a:t>
            </a:r>
            <a:br>
              <a:rPr lang="en-US" dirty="0"/>
            </a:br>
            <a:r>
              <a:rPr lang="en-US" dirty="0"/>
              <a:t>________________________________________</a:t>
            </a:r>
          </a:p>
        </p:txBody>
      </p:sp>
      <p:pic>
        <p:nvPicPr>
          <p:cNvPr id="1040" name="Picture 16" descr="Funny Questions - Askideas.com">
            <a:extLst>
              <a:ext uri="{FF2B5EF4-FFF2-40B4-BE49-F238E27FC236}">
                <a16:creationId xmlns:a16="http://schemas.microsoft.com/office/drawing/2014/main" id="{BFC5A1A1-5CCD-3FC6-560B-234486DD9E60}"/>
              </a:ext>
            </a:extLst>
          </p:cNvPr>
          <p:cNvPicPr>
            <a:picLocks noGrp="1" noChangeAspect="1" noChangeArrowheads="1"/>
          </p:cNvPicPr>
          <p:nvPr>
            <p:ph sz="half" idx="2"/>
          </p:nvPr>
        </p:nvPicPr>
        <p:blipFill>
          <a:blip r:embed="rId6">
            <a:extLst>
              <a:ext uri="{28A0092B-C50C-407E-A947-70E740481C1C}">
                <a14:useLocalDpi xmlns:a14="http://schemas.microsoft.com/office/drawing/2010/main" val="0"/>
              </a:ext>
            </a:extLst>
          </a:blip>
          <a:srcRect/>
          <a:stretch>
            <a:fillRect/>
          </a:stretch>
        </p:blipFill>
        <p:spPr bwMode="auto">
          <a:xfrm>
            <a:off x="5327904" y="1432975"/>
            <a:ext cx="5181600" cy="3992049"/>
          </a:xfrm>
          <a:prstGeom prst="rect">
            <a:avLst/>
          </a:prstGeom>
          <a:noFill/>
          <a:extLst>
            <a:ext uri="{909E8E84-426E-40DD-AFC4-6F175D3DCCD1}">
              <a14:hiddenFill xmlns:a14="http://schemas.microsoft.com/office/drawing/2010/main">
                <a:solidFill>
                  <a:srgbClr val="FFFFFF"/>
                </a:solidFill>
              </a14:hiddenFill>
            </a:ext>
          </a:extLst>
        </p:spPr>
      </p:pic>
      <p:pic>
        <p:nvPicPr>
          <p:cNvPr id="1044" name="Picture 20" descr="How Can Help You Photos and Images | Shutterstock">
            <a:extLst>
              <a:ext uri="{FF2B5EF4-FFF2-40B4-BE49-F238E27FC236}">
                <a16:creationId xmlns:a16="http://schemas.microsoft.com/office/drawing/2014/main" id="{162F8EF0-3418-FD36-7833-07F165495EAC}"/>
              </a:ext>
            </a:extLst>
          </p:cNvPr>
          <p:cNvPicPr>
            <a:picLocks noGrp="1" noChangeAspect="1" noChangeArrowheads="1"/>
          </p:cNvPicPr>
          <p:nvPr>
            <p:ph sz="half" idx="1"/>
          </p:nvPr>
        </p:nvPicPr>
        <p:blipFill>
          <a:blip r:embed="rId7">
            <a:extLst>
              <a:ext uri="{28A0092B-C50C-407E-A947-70E740481C1C}">
                <a14:useLocalDpi xmlns:a14="http://schemas.microsoft.com/office/drawing/2010/main" val="0"/>
              </a:ext>
            </a:extLst>
          </a:blip>
          <a:srcRect/>
          <a:stretch>
            <a:fillRect/>
          </a:stretch>
        </p:blipFill>
        <p:spPr bwMode="auto">
          <a:xfrm>
            <a:off x="1247362" y="2093976"/>
            <a:ext cx="3774599" cy="3774599"/>
          </a:xfrm>
          <a:prstGeom prst="rect">
            <a:avLst/>
          </a:prstGeom>
          <a:noFill/>
          <a:extLst>
            <a:ext uri="{909E8E84-426E-40DD-AFC4-6F175D3DCCD1}">
              <a14:hiddenFill xmlns:a14="http://schemas.microsoft.com/office/drawing/2010/main">
                <a:solidFill>
                  <a:srgbClr val="FFFFFF"/>
                </a:solidFill>
              </a14:hiddenFill>
            </a:ext>
          </a:extLst>
        </p:spPr>
      </p:pic>
      <p:pic>
        <p:nvPicPr>
          <p:cNvPr id="4" name="Video 3">
            <a:hlinkClick r:id="" action="ppaction://media"/>
            <a:extLst>
              <a:ext uri="{FF2B5EF4-FFF2-40B4-BE49-F238E27FC236}">
                <a16:creationId xmlns:a16="http://schemas.microsoft.com/office/drawing/2014/main" id="{BD4B2900-2A57-B67F-D439-24BE1FECC93C}"/>
              </a:ext>
            </a:extLst>
          </p:cNvPr>
          <p:cNvPicPr>
            <a:picLocks noChangeAspect="1"/>
          </p:cNvPicPr>
          <p:nvPr>
            <a:videoFile r:link="rId3"/>
            <p:extLst>
              <p:ext uri="{DAA4B4D4-6D71-4841-9C94-3DE7FCFB9230}">
                <p14:media xmlns:p14="http://schemas.microsoft.com/office/powerpoint/2010/main" r:embed="rId2"/>
              </p:ext>
              <p:ext uri="{42D2F446-02D8-4167-A562-619A0277C38B}">
                <p15:isNarration xmlns:p15="http://schemas.microsoft.com/office/powerpoint/2012/main" val="1"/>
              </p:ext>
            </p:extLst>
          </p:nvPr>
        </p:nvPicPr>
        <p:blipFill>
          <a:blip r:embed="rId8"/>
          <a:srcRect l="21875" r="21875"/>
          <a:stretch>
            <a:fillRect/>
          </a:stretch>
        </p:blipFill>
        <p:spPr>
          <a:xfrm>
            <a:off x="10052304" y="4718304"/>
            <a:ext cx="2057400" cy="2057400"/>
          </a:xfrm>
          <a:prstGeom prst="ellipse">
            <a:avLst/>
          </a:prstGeom>
        </p:spPr>
      </p:pic>
    </p:spTree>
    <p:custDataLst>
      <p:tags r:id="rId1"/>
    </p:custDataLst>
    <p:extLst>
      <p:ext uri="{BB962C8B-B14F-4D97-AF65-F5344CB8AC3E}">
        <p14:creationId xmlns:p14="http://schemas.microsoft.com/office/powerpoint/2010/main" val="3595480798"/>
      </p:ext>
    </p:extLst>
  </p:cSld>
  <p:clrMapOvr>
    <a:masterClrMapping/>
  </p:clrMapOvr>
  <mc:AlternateContent xmlns:mc="http://schemas.openxmlformats.org/markup-compatibility/2006">
    <mc:Choice xmlns:p14="http://schemas.microsoft.com/office/powerpoint/2010/main" Requires="p14">
      <p:transition spd="slow" p14:dur="2000" advTm="25342"/>
    </mc:Choice>
    <mc:Fallback>
      <p:transition spd="slow" advTm="2534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6" presetClass="entr" presetSubtype="16" fill="hold" nodeType="clickEffect">
                                  <p:stCondLst>
                                    <p:cond delay="0"/>
                                  </p:stCondLst>
                                  <p:childTnLst>
                                    <p:set>
                                      <p:cBhvr>
                                        <p:cTn id="10" dur="1" fill="hold">
                                          <p:stCondLst>
                                            <p:cond delay="0"/>
                                          </p:stCondLst>
                                        </p:cTn>
                                        <p:tgtEl>
                                          <p:spTgt spid="1044"/>
                                        </p:tgtEl>
                                        <p:attrNameLst>
                                          <p:attrName>style.visibility</p:attrName>
                                        </p:attrNameLst>
                                      </p:cBhvr>
                                      <p:to>
                                        <p:strVal val="visible"/>
                                      </p:to>
                                    </p:set>
                                    <p:animEffect transition="in" filter="circle(in)">
                                      <p:cBhvr>
                                        <p:cTn id="11" dur="2000"/>
                                        <p:tgtEl>
                                          <p:spTgt spid="1044"/>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1" fill="hold" nodeType="clickEffect">
                                  <p:stCondLst>
                                    <p:cond delay="0"/>
                                  </p:stCondLst>
                                  <p:childTnLst>
                                    <p:set>
                                      <p:cBhvr>
                                        <p:cTn id="15" dur="1" fill="hold">
                                          <p:stCondLst>
                                            <p:cond delay="0"/>
                                          </p:stCondLst>
                                        </p:cTn>
                                        <p:tgtEl>
                                          <p:spTgt spid="1040"/>
                                        </p:tgtEl>
                                        <p:attrNameLst>
                                          <p:attrName>style.visibility</p:attrName>
                                        </p:attrNameLst>
                                      </p:cBhvr>
                                      <p:to>
                                        <p:strVal val="visible"/>
                                      </p:to>
                                    </p:set>
                                    <p:animEffect transition="in" filter="wheel(1)">
                                      <p:cBhvr>
                                        <p:cTn id="16" dur="2000"/>
                                        <p:tgtEl>
                                          <p:spTgt spid="1040"/>
                                        </p:tgtEl>
                                      </p:cBhvr>
                                    </p:animEffect>
                                  </p:childTnLst>
                                </p:cTn>
                              </p:par>
                            </p:childTnLst>
                          </p:cTn>
                        </p:par>
                      </p:childTnLst>
                    </p:cTn>
                  </p:par>
                </p:childTnLst>
              </p:cTn>
              <p:prevCondLst>
                <p:cond evt="onPrev" delay="0">
                  <p:tgtEl>
                    <p:sldTgt/>
                  </p:tgtEl>
                </p:cond>
              </p:prevCondLst>
              <p:nextCondLst>
                <p:cond evt="onNext" delay="0">
                  <p:tgtEl>
                    <p:sldTgt/>
                  </p:tgtEl>
                </p:cond>
              </p:nextCondLst>
            </p:seq>
            <p:video>
              <p:cMediaNode vol="80000">
                <p:cTn id="17" fill="hold" display="0">
                  <p:stCondLst>
                    <p:cond delay="indefinite"/>
                  </p:stCondLst>
                </p:cTn>
                <p:tgtEl>
                  <p:spTgt spid="4"/>
                </p:tgtEl>
              </p:cMediaNode>
            </p:video>
            <p:seq concurrent="1" nextAc="seek">
              <p:cTn id="18" restart="whenNotActive" fill="hold" evtFilter="cancelBubble" nodeType="interactiveSeq">
                <p:stCondLst>
                  <p:cond evt="onClick" delay="0">
                    <p:tgtEl>
                      <p:spTgt spid="4"/>
                    </p:tgtEl>
                  </p:cond>
                </p:stCondLst>
                <p:endSync evt="end" delay="0">
                  <p:rtn val="all"/>
                </p:endSync>
                <p:childTnLst>
                  <p:par>
                    <p:cTn id="19" fill="hold">
                      <p:stCondLst>
                        <p:cond delay="0"/>
                      </p:stCondLst>
                      <p:childTnLst>
                        <p:par>
                          <p:cTn id="20" fill="hold">
                            <p:stCondLst>
                              <p:cond delay="0"/>
                            </p:stCondLst>
                            <p:childTnLst>
                              <p:par>
                                <p:cTn id="21" presetID="2" presetClass="mediacall" presetSubtype="0" fill="hold" nodeType="clickEffect">
                                  <p:stCondLst>
                                    <p:cond delay="0"/>
                                  </p:stCondLst>
                                  <p:childTnLst>
                                    <p:cmd type="call" cmd="togglePause">
                                      <p:cBhvr>
                                        <p:cTn id="2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06C4F4C-814F-267D-0F19-987E6C3EBE99}"/>
              </a:ext>
            </a:extLst>
          </p:cNvPr>
          <p:cNvSpPr/>
          <p:nvPr/>
        </p:nvSpPr>
        <p:spPr>
          <a:xfrm>
            <a:off x="3016761" y="2451014"/>
            <a:ext cx="2583938" cy="3532763"/>
          </a:xfrm>
          <a:prstGeom prst="rect">
            <a:avLst/>
          </a:prstGeom>
          <a:ln w="57150">
            <a:solidFill>
              <a:srgbClr val="CC0000"/>
            </a:solid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8" name="Rectangle 7">
            <a:extLst>
              <a:ext uri="{FF2B5EF4-FFF2-40B4-BE49-F238E27FC236}">
                <a16:creationId xmlns:a16="http://schemas.microsoft.com/office/drawing/2014/main" id="{22C352D6-AD9A-3E97-8B98-8B665A4A8FFB}"/>
              </a:ext>
            </a:extLst>
          </p:cNvPr>
          <p:cNvSpPr/>
          <p:nvPr/>
        </p:nvSpPr>
        <p:spPr>
          <a:xfrm>
            <a:off x="312747" y="3878619"/>
            <a:ext cx="2592924" cy="2135564"/>
          </a:xfrm>
          <a:prstGeom prst="rect">
            <a:avLst/>
          </a:prstGeom>
          <a:solidFill>
            <a:schemeClr val="tx1"/>
          </a:solidFill>
          <a:ln w="57150">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dirty="0"/>
          </a:p>
        </p:txBody>
      </p:sp>
      <p:sp>
        <p:nvSpPr>
          <p:cNvPr id="10" name="Rectangle 9">
            <a:extLst>
              <a:ext uri="{FF2B5EF4-FFF2-40B4-BE49-F238E27FC236}">
                <a16:creationId xmlns:a16="http://schemas.microsoft.com/office/drawing/2014/main" id="{7EB2AE71-BF9D-919E-D6A4-A2D454677B33}"/>
              </a:ext>
            </a:extLst>
          </p:cNvPr>
          <p:cNvSpPr/>
          <p:nvPr/>
        </p:nvSpPr>
        <p:spPr>
          <a:xfrm>
            <a:off x="3016762" y="320493"/>
            <a:ext cx="2612514" cy="1955251"/>
          </a:xfrm>
          <a:prstGeom prst="rect">
            <a:avLst/>
          </a:prstGeom>
          <a:solidFill>
            <a:srgbClr val="C00000"/>
          </a:solidFill>
          <a:ln>
            <a:solidFill>
              <a:srgbClr val="C00000"/>
            </a:solid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3A11B03A-6417-5A70-9C32-B22AD0B03280}"/>
              </a:ext>
            </a:extLst>
          </p:cNvPr>
          <p:cNvSpPr/>
          <p:nvPr/>
        </p:nvSpPr>
        <p:spPr>
          <a:xfrm>
            <a:off x="312747" y="293951"/>
            <a:ext cx="2583938" cy="3408238"/>
          </a:xfrm>
          <a:prstGeom prst="rect">
            <a:avLst/>
          </a:prstGeom>
          <a:ln w="57150">
            <a:solidFill>
              <a:schemeClr val="tx1"/>
            </a:solid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9" name="Picture 8" descr="Shape, circle&#10;&#10;Description automatically generated">
            <a:extLst>
              <a:ext uri="{FF2B5EF4-FFF2-40B4-BE49-F238E27FC236}">
                <a16:creationId xmlns:a16="http://schemas.microsoft.com/office/drawing/2014/main" id="{021F2D32-789B-1A3F-51E9-A4DA1A29406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01979" y="1126865"/>
            <a:ext cx="1674836" cy="1683989"/>
          </a:xfrm>
          <a:prstGeom prst="rect">
            <a:avLst/>
          </a:prstGeom>
        </p:spPr>
      </p:pic>
      <p:pic>
        <p:nvPicPr>
          <p:cNvPr id="2" name="Picture 1" descr="Logo&#10;&#10;Description automatically generated">
            <a:extLst>
              <a:ext uri="{FF2B5EF4-FFF2-40B4-BE49-F238E27FC236}">
                <a16:creationId xmlns:a16="http://schemas.microsoft.com/office/drawing/2014/main" id="{E483E133-4410-8B44-FBA9-B57DD063F351}"/>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3103460" y="3173451"/>
            <a:ext cx="2382941" cy="2029696"/>
          </a:xfrm>
          <a:prstGeom prst="rect">
            <a:avLst/>
          </a:prstGeom>
          <a:noFill/>
          <a:ln>
            <a:noFill/>
          </a:ln>
        </p:spPr>
      </p:pic>
      <p:sp>
        <p:nvSpPr>
          <p:cNvPr id="17" name="Title 3">
            <a:extLst>
              <a:ext uri="{FF2B5EF4-FFF2-40B4-BE49-F238E27FC236}">
                <a16:creationId xmlns:a16="http://schemas.microsoft.com/office/drawing/2014/main" id="{F1447513-39D0-4D3A-2C37-6A266F17FFBA}"/>
              </a:ext>
            </a:extLst>
          </p:cNvPr>
          <p:cNvSpPr>
            <a:spLocks noGrp="1"/>
          </p:cNvSpPr>
          <p:nvPr/>
        </p:nvSpPr>
        <p:spPr>
          <a:xfrm>
            <a:off x="6164224" y="155061"/>
            <a:ext cx="5361346" cy="3686015"/>
          </a:xfrm>
          <a:prstGeom prst="rect">
            <a:avLst/>
          </a:prstGeom>
        </p:spPr>
        <p:txBody>
          <a:bodyPr vert="horz" lIns="91440" tIns="45720" rIns="91440" bIns="45720" rtlCol="0" anchor="b">
            <a:normAutofit/>
          </a:bodyPr>
          <a:lstStyle>
            <a:lvl1pPr algn="l" defTabSz="914400" rtl="0" eaLnBrk="1" latinLnBrk="0" hangingPunct="1">
              <a:lnSpc>
                <a:spcPct val="85000"/>
              </a:lnSpc>
              <a:spcBef>
                <a:spcPct val="0"/>
              </a:spcBef>
              <a:buNone/>
              <a:defRPr sz="8000" kern="1200" spc="-50" baseline="0">
                <a:solidFill>
                  <a:schemeClr val="tx1">
                    <a:lumMod val="85000"/>
                    <a:lumOff val="15000"/>
                  </a:schemeClr>
                </a:solidFill>
                <a:latin typeface="+mj-lt"/>
                <a:ea typeface="+mj-ea"/>
                <a:cs typeface="+mj-cs"/>
              </a:defRPr>
            </a:lvl1pPr>
          </a:lstStyle>
          <a:p>
            <a:endParaRPr lang="en-US" dirty="0"/>
          </a:p>
        </p:txBody>
      </p:sp>
      <p:sp>
        <p:nvSpPr>
          <p:cNvPr id="3" name="Title 3">
            <a:extLst>
              <a:ext uri="{FF2B5EF4-FFF2-40B4-BE49-F238E27FC236}">
                <a16:creationId xmlns:a16="http://schemas.microsoft.com/office/drawing/2014/main" id="{C7B9AF3F-F060-3BA2-4C4B-BD66E62B45BA}"/>
              </a:ext>
            </a:extLst>
          </p:cNvPr>
          <p:cNvSpPr>
            <a:spLocks noGrp="1"/>
          </p:cNvSpPr>
          <p:nvPr>
            <p:ph type="ctrTitle"/>
          </p:nvPr>
        </p:nvSpPr>
        <p:spPr>
          <a:xfrm>
            <a:off x="6394170" y="36548"/>
            <a:ext cx="4901453" cy="1089543"/>
          </a:xfrm>
        </p:spPr>
        <p:txBody>
          <a:bodyPr>
            <a:normAutofit/>
          </a:bodyPr>
          <a:lstStyle/>
          <a:p>
            <a:pPr algn="ctr"/>
            <a:r>
              <a:rPr lang="en-US" dirty="0"/>
              <a:t>THANK YOU</a:t>
            </a:r>
          </a:p>
        </p:txBody>
      </p:sp>
      <p:sp>
        <p:nvSpPr>
          <p:cNvPr id="4" name="TextBox 3">
            <a:extLst>
              <a:ext uri="{FF2B5EF4-FFF2-40B4-BE49-F238E27FC236}">
                <a16:creationId xmlns:a16="http://schemas.microsoft.com/office/drawing/2014/main" id="{BED55D4F-7B56-789B-5910-8AEEE85D238A}"/>
              </a:ext>
            </a:extLst>
          </p:cNvPr>
          <p:cNvSpPr txBox="1"/>
          <p:nvPr/>
        </p:nvSpPr>
        <p:spPr>
          <a:xfrm>
            <a:off x="6566941" y="1049061"/>
            <a:ext cx="4659747" cy="5772391"/>
          </a:xfrm>
          <a:prstGeom prst="rect">
            <a:avLst/>
          </a:prstGeom>
          <a:noFill/>
        </p:spPr>
        <p:txBody>
          <a:bodyPr wrap="square">
            <a:spAutoFit/>
          </a:bodyPr>
          <a:lstStyle/>
          <a:p>
            <a:pPr algn="ctr">
              <a:lnSpc>
                <a:spcPct val="150000"/>
              </a:lnSpc>
            </a:pPr>
            <a:r>
              <a:rPr lang="en-US" sz="1200" b="1" i="1" u="sng" dirty="0">
                <a:latin typeface="+mj-lt"/>
                <a:cs typeface="Sabon Next LT" panose="02000500000000000000" pitchFamily="2" charset="0"/>
              </a:rPr>
              <a:t>District 1</a:t>
            </a:r>
            <a:r>
              <a:rPr lang="en-US" sz="1200" b="1" dirty="0">
                <a:latin typeface="+mj-lt"/>
                <a:cs typeface="Sabon Next LT" panose="02000500000000000000" pitchFamily="2" charset="0"/>
              </a:rPr>
              <a:t> – Rick Sommerfeld</a:t>
            </a:r>
          </a:p>
          <a:p>
            <a:pPr algn="ctr">
              <a:lnSpc>
                <a:spcPct val="150000"/>
              </a:lnSpc>
            </a:pPr>
            <a:r>
              <a:rPr lang="en-US" sz="1200" b="1" dirty="0">
                <a:solidFill>
                  <a:srgbClr val="C00000"/>
                </a:solidFill>
                <a:latin typeface="+mj-lt"/>
                <a:cs typeface="Sabon Next LT" panose="02000500000000000000" pitchFamily="2" charset="0"/>
              </a:rPr>
              <a:t> </a:t>
            </a:r>
            <a:r>
              <a:rPr lang="en-US" sz="1200" b="1" dirty="0">
                <a:solidFill>
                  <a:srgbClr val="C00000"/>
                </a:solidFill>
                <a:latin typeface="+mj-lt"/>
                <a:cs typeface="Sabon Next LT" panose="02000500000000000000" pitchFamily="2" charset="0"/>
                <a:hlinkClick r:id="rId7">
                  <a:extLst>
                    <a:ext uri="{A12FA001-AC4F-418D-AE19-62706E023703}">
                      <ahyp:hlinkClr xmlns:ahyp="http://schemas.microsoft.com/office/drawing/2018/hyperlinkcolor" val="tx"/>
                    </a:ext>
                  </a:extLst>
                </a:hlinkClick>
              </a:rPr>
              <a:t>richard.sommerfeld@wisconsin.gov</a:t>
            </a:r>
            <a:r>
              <a:rPr lang="en-US" sz="1200" b="1" dirty="0">
                <a:solidFill>
                  <a:srgbClr val="C00000"/>
                </a:solidFill>
                <a:latin typeface="+mj-lt"/>
                <a:cs typeface="Sabon Next LT" panose="02000500000000000000" pitchFamily="2" charset="0"/>
              </a:rPr>
              <a:t> </a:t>
            </a:r>
          </a:p>
          <a:p>
            <a:pPr algn="ctr">
              <a:lnSpc>
                <a:spcPct val="150000"/>
              </a:lnSpc>
            </a:pPr>
            <a:r>
              <a:rPr lang="en-US" sz="1200" b="1" dirty="0">
                <a:latin typeface="+mj-lt"/>
                <a:cs typeface="Sabon Next LT" panose="02000500000000000000" pitchFamily="2" charset="0"/>
              </a:rPr>
              <a:t>or 715-944-4114 </a:t>
            </a:r>
          </a:p>
          <a:p>
            <a:pPr algn="ctr">
              <a:lnSpc>
                <a:spcPct val="150000"/>
              </a:lnSpc>
            </a:pPr>
            <a:endParaRPr lang="en-US" sz="1200" b="1" dirty="0">
              <a:latin typeface="+mj-lt"/>
              <a:cs typeface="Sabon Next LT" panose="02000500000000000000" pitchFamily="2" charset="0"/>
            </a:endParaRPr>
          </a:p>
          <a:p>
            <a:pPr algn="ctr">
              <a:lnSpc>
                <a:spcPct val="150000"/>
              </a:lnSpc>
            </a:pPr>
            <a:r>
              <a:rPr lang="en-US" sz="1200" b="1" i="1" u="sng" dirty="0">
                <a:latin typeface="+mj-lt"/>
                <a:cs typeface="Sabon Next LT" panose="02000500000000000000" pitchFamily="2" charset="0"/>
              </a:rPr>
              <a:t>District 2</a:t>
            </a:r>
            <a:r>
              <a:rPr lang="en-US" sz="1200" b="1" dirty="0">
                <a:latin typeface="+mj-lt"/>
                <a:cs typeface="Sabon Next LT" panose="02000500000000000000" pitchFamily="2" charset="0"/>
              </a:rPr>
              <a:t> – Aaron Andre</a:t>
            </a:r>
          </a:p>
          <a:p>
            <a:pPr algn="ctr">
              <a:lnSpc>
                <a:spcPct val="150000"/>
              </a:lnSpc>
            </a:pPr>
            <a:r>
              <a:rPr lang="en-US" sz="1200" b="1" dirty="0">
                <a:solidFill>
                  <a:srgbClr val="C00000"/>
                </a:solidFill>
                <a:latin typeface="+mj-lt"/>
                <a:cs typeface="Sabon Next LT" panose="02000500000000000000" pitchFamily="2" charset="0"/>
                <a:hlinkClick r:id="rId8">
                  <a:extLst>
                    <a:ext uri="{A12FA001-AC4F-418D-AE19-62706E023703}">
                      <ahyp:hlinkClr xmlns:ahyp="http://schemas.microsoft.com/office/drawing/2018/hyperlinkcolor" val="tx"/>
                    </a:ext>
                  </a:extLst>
                </a:hlinkClick>
              </a:rPr>
              <a:t>aaron.andre@wisconsin.gov</a:t>
            </a:r>
            <a:r>
              <a:rPr lang="en-US" sz="1200" b="1" dirty="0">
                <a:solidFill>
                  <a:srgbClr val="C00000"/>
                </a:solidFill>
                <a:latin typeface="+mj-lt"/>
                <a:cs typeface="Sabon Next LT" panose="02000500000000000000" pitchFamily="2" charset="0"/>
              </a:rPr>
              <a:t> </a:t>
            </a:r>
            <a:r>
              <a:rPr lang="en-US" sz="1200" b="1" dirty="0">
                <a:latin typeface="+mj-lt"/>
                <a:cs typeface="Sabon Next LT" panose="02000500000000000000" pitchFamily="2" charset="0"/>
              </a:rPr>
              <a:t>or</a:t>
            </a:r>
            <a:r>
              <a:rPr lang="en-US" sz="1200" b="1" dirty="0">
                <a:latin typeface="+mj-lt"/>
                <a:ea typeface="Calibri" panose="020F0502020204030204" pitchFamily="34" charset="0"/>
                <a:cs typeface="Sabon Next LT" panose="02000500000000000000" pitchFamily="2" charset="0"/>
              </a:rPr>
              <a:t> </a:t>
            </a:r>
            <a:r>
              <a:rPr lang="en-US" sz="1200" b="1" dirty="0">
                <a:latin typeface="+mj-lt"/>
                <a:ea typeface="Calibri" panose="020F0502020204030204" pitchFamily="34" charset="0"/>
              </a:rPr>
              <a:t>608-261-0118</a:t>
            </a:r>
          </a:p>
          <a:p>
            <a:pPr algn="ctr">
              <a:lnSpc>
                <a:spcPct val="150000"/>
              </a:lnSpc>
            </a:pPr>
            <a:endParaRPr lang="en-US" sz="1200" b="1" dirty="0">
              <a:latin typeface="+mj-lt"/>
              <a:cs typeface="Sabon Next LT" panose="02000500000000000000" pitchFamily="2" charset="0"/>
            </a:endParaRPr>
          </a:p>
          <a:p>
            <a:pPr algn="ctr">
              <a:lnSpc>
                <a:spcPct val="150000"/>
              </a:lnSpc>
            </a:pPr>
            <a:r>
              <a:rPr lang="en-US" sz="1200" b="1" i="1" u="sng" dirty="0">
                <a:latin typeface="+mj-lt"/>
                <a:cs typeface="Sabon Next LT" panose="02000500000000000000" pitchFamily="2" charset="0"/>
              </a:rPr>
              <a:t>District 3</a:t>
            </a:r>
            <a:r>
              <a:rPr lang="en-US" sz="1200" b="1" dirty="0">
                <a:latin typeface="+mj-lt"/>
                <a:cs typeface="Sabon Next LT" panose="02000500000000000000" pitchFamily="2" charset="0"/>
              </a:rPr>
              <a:t> – Gary Peck </a:t>
            </a:r>
          </a:p>
          <a:p>
            <a:pPr algn="ctr">
              <a:lnSpc>
                <a:spcPct val="150000"/>
              </a:lnSpc>
            </a:pPr>
            <a:r>
              <a:rPr lang="en-US" sz="1200" b="1" dirty="0">
                <a:solidFill>
                  <a:srgbClr val="C00000"/>
                </a:solidFill>
                <a:latin typeface="+mj-lt"/>
                <a:cs typeface="Sabon Next LT" panose="02000500000000000000" pitchFamily="2" charset="0"/>
                <a:hlinkClick r:id="rId9">
                  <a:extLst>
                    <a:ext uri="{A12FA001-AC4F-418D-AE19-62706E023703}">
                      <ahyp:hlinkClr xmlns:ahyp="http://schemas.microsoft.com/office/drawing/2018/hyperlinkcolor" val="tx"/>
                    </a:ext>
                  </a:extLst>
                </a:hlinkClick>
              </a:rPr>
              <a:t>gary.peck@wisconsin.gov</a:t>
            </a:r>
            <a:r>
              <a:rPr lang="en-US" sz="1200" b="1" dirty="0">
                <a:solidFill>
                  <a:srgbClr val="C00000"/>
                </a:solidFill>
                <a:latin typeface="+mj-lt"/>
                <a:cs typeface="Sabon Next LT" panose="02000500000000000000" pitchFamily="2" charset="0"/>
              </a:rPr>
              <a:t> </a:t>
            </a:r>
            <a:r>
              <a:rPr lang="en-US" sz="1200" b="1" dirty="0">
                <a:latin typeface="+mj-lt"/>
                <a:cs typeface="Sabon Next LT" panose="02000500000000000000" pitchFamily="2" charset="0"/>
              </a:rPr>
              <a:t>or 608-219-9470 </a:t>
            </a:r>
          </a:p>
          <a:p>
            <a:pPr algn="ctr">
              <a:lnSpc>
                <a:spcPct val="150000"/>
              </a:lnSpc>
            </a:pPr>
            <a:endParaRPr lang="en-US" sz="1200" b="1" dirty="0">
              <a:latin typeface="+mj-lt"/>
              <a:cs typeface="Sabon Next LT" panose="02000500000000000000" pitchFamily="2" charset="0"/>
            </a:endParaRPr>
          </a:p>
          <a:p>
            <a:pPr algn="ctr">
              <a:lnSpc>
                <a:spcPct val="150000"/>
              </a:lnSpc>
            </a:pPr>
            <a:r>
              <a:rPr lang="en-US" sz="1200" b="1" i="1" u="sng" dirty="0">
                <a:latin typeface="+mj-lt"/>
                <a:cs typeface="Sabon Next LT" panose="02000500000000000000" pitchFamily="2" charset="0"/>
              </a:rPr>
              <a:t>District 4</a:t>
            </a:r>
            <a:r>
              <a:rPr lang="en-US" sz="1200" b="1" dirty="0">
                <a:latin typeface="+mj-lt"/>
                <a:cs typeface="Sabon Next LT" panose="02000500000000000000" pitchFamily="2" charset="0"/>
              </a:rPr>
              <a:t> – Steven Komar </a:t>
            </a:r>
          </a:p>
          <a:p>
            <a:pPr algn="ctr">
              <a:lnSpc>
                <a:spcPct val="150000"/>
              </a:lnSpc>
            </a:pPr>
            <a:r>
              <a:rPr lang="en-US" sz="1200" b="1" dirty="0">
                <a:solidFill>
                  <a:srgbClr val="C00000"/>
                </a:solidFill>
                <a:latin typeface="+mj-lt"/>
                <a:cs typeface="Sabon Next LT" panose="02000500000000000000" pitchFamily="2" charset="0"/>
                <a:hlinkClick r:id="rId10">
                  <a:extLst>
                    <a:ext uri="{A12FA001-AC4F-418D-AE19-62706E023703}">
                      <ahyp:hlinkClr xmlns:ahyp="http://schemas.microsoft.com/office/drawing/2018/hyperlinkcolor" val="tx"/>
                    </a:ext>
                  </a:extLst>
                </a:hlinkClick>
              </a:rPr>
              <a:t>steven.komar@wisconsin.gov</a:t>
            </a:r>
            <a:r>
              <a:rPr lang="en-US" sz="1200" b="1" dirty="0">
                <a:solidFill>
                  <a:srgbClr val="C00000"/>
                </a:solidFill>
                <a:latin typeface="+mj-lt"/>
                <a:cs typeface="Sabon Next LT" panose="02000500000000000000" pitchFamily="2" charset="0"/>
              </a:rPr>
              <a:t> </a:t>
            </a:r>
            <a:r>
              <a:rPr lang="en-US" sz="1200" b="1" dirty="0">
                <a:latin typeface="+mj-lt"/>
                <a:cs typeface="Sabon Next LT" panose="02000500000000000000" pitchFamily="2" charset="0"/>
              </a:rPr>
              <a:t>or 608-575-0179</a:t>
            </a:r>
          </a:p>
          <a:p>
            <a:pPr algn="ctr">
              <a:lnSpc>
                <a:spcPct val="150000"/>
              </a:lnSpc>
            </a:pPr>
            <a:r>
              <a:rPr lang="en-US" sz="1200" b="1" dirty="0">
                <a:latin typeface="+mj-lt"/>
                <a:cs typeface="Sabon Next LT" panose="02000500000000000000" pitchFamily="2" charset="0"/>
              </a:rPr>
              <a:t> </a:t>
            </a:r>
          </a:p>
          <a:p>
            <a:pPr algn="ctr">
              <a:lnSpc>
                <a:spcPct val="150000"/>
              </a:lnSpc>
            </a:pPr>
            <a:r>
              <a:rPr lang="en-US" sz="1200" b="1" i="1" u="sng" dirty="0">
                <a:latin typeface="+mj-lt"/>
                <a:cs typeface="Sabon Next LT" panose="02000500000000000000" pitchFamily="2" charset="0"/>
              </a:rPr>
              <a:t>Fire Dues, NFIRS &amp; NERIS </a:t>
            </a:r>
            <a:r>
              <a:rPr lang="en-US" sz="1200" b="1" dirty="0">
                <a:latin typeface="+mj-lt"/>
                <a:cs typeface="Sabon Next LT" panose="02000500000000000000" pitchFamily="2" charset="0"/>
              </a:rPr>
              <a:t>– Sarah Brown </a:t>
            </a:r>
          </a:p>
          <a:p>
            <a:pPr algn="ctr">
              <a:lnSpc>
                <a:spcPct val="150000"/>
              </a:lnSpc>
            </a:pPr>
            <a:r>
              <a:rPr lang="en-US" sz="1200" b="1" dirty="0">
                <a:solidFill>
                  <a:srgbClr val="C00000"/>
                </a:solidFill>
                <a:latin typeface="+mj-lt"/>
                <a:cs typeface="Sabon Next LT" panose="02000500000000000000" pitchFamily="2" charset="0"/>
                <a:hlinkClick r:id="rId11">
                  <a:extLst>
                    <a:ext uri="{A12FA001-AC4F-418D-AE19-62706E023703}">
                      <ahyp:hlinkClr xmlns:ahyp="http://schemas.microsoft.com/office/drawing/2018/hyperlinkcolor" val="tx"/>
                    </a:ext>
                  </a:extLst>
                </a:hlinkClick>
              </a:rPr>
              <a:t>Sarah2.brown@wisconsin.gov</a:t>
            </a:r>
            <a:r>
              <a:rPr lang="en-US" sz="1200" b="1" dirty="0">
                <a:solidFill>
                  <a:srgbClr val="C00000"/>
                </a:solidFill>
                <a:latin typeface="+mj-lt"/>
                <a:cs typeface="Sabon Next LT" panose="02000500000000000000" pitchFamily="2" charset="0"/>
              </a:rPr>
              <a:t> </a:t>
            </a:r>
          </a:p>
          <a:p>
            <a:pPr algn="ctr">
              <a:lnSpc>
                <a:spcPct val="150000"/>
              </a:lnSpc>
            </a:pPr>
            <a:r>
              <a:rPr lang="en-US" sz="1200" b="1" dirty="0">
                <a:latin typeface="+mj-lt"/>
                <a:cs typeface="Sabon Next LT" panose="02000500000000000000" pitchFamily="2" charset="0"/>
              </a:rPr>
              <a:t>or 715-634-4013 </a:t>
            </a:r>
          </a:p>
          <a:p>
            <a:pPr algn="ctr">
              <a:lnSpc>
                <a:spcPct val="150000"/>
              </a:lnSpc>
            </a:pPr>
            <a:endParaRPr lang="en-US" sz="1200" b="1" dirty="0">
              <a:latin typeface="+mj-lt"/>
              <a:cs typeface="Sabon Next LT" panose="02000500000000000000" pitchFamily="2" charset="0"/>
            </a:endParaRPr>
          </a:p>
          <a:p>
            <a:pPr algn="ctr">
              <a:lnSpc>
                <a:spcPct val="150000"/>
              </a:lnSpc>
            </a:pPr>
            <a:r>
              <a:rPr lang="en-US" sz="1200" b="1" i="1" u="sng" dirty="0">
                <a:latin typeface="+mj-lt"/>
                <a:cs typeface="Sabon Next LT" panose="02000500000000000000" pitchFamily="2" charset="0"/>
              </a:rPr>
              <a:t>Section Chief </a:t>
            </a:r>
            <a:r>
              <a:rPr lang="en-US" sz="1200" b="1" dirty="0">
                <a:latin typeface="+mj-lt"/>
                <a:cs typeface="Sabon Next LT" panose="02000500000000000000" pitchFamily="2" charset="0"/>
              </a:rPr>
              <a:t>– April Hammond</a:t>
            </a:r>
          </a:p>
          <a:p>
            <a:pPr algn="ctr">
              <a:lnSpc>
                <a:spcPct val="150000"/>
              </a:lnSpc>
            </a:pPr>
            <a:r>
              <a:rPr lang="en-US" sz="1200" b="1" dirty="0">
                <a:solidFill>
                  <a:srgbClr val="C00000"/>
                </a:solidFill>
                <a:latin typeface="+mj-lt"/>
                <a:cs typeface="Sabon Next LT" panose="02000500000000000000" pitchFamily="2" charset="0"/>
                <a:hlinkClick r:id="rId12">
                  <a:extLst>
                    <a:ext uri="{A12FA001-AC4F-418D-AE19-62706E023703}">
                      <ahyp:hlinkClr xmlns:ahyp="http://schemas.microsoft.com/office/drawing/2018/hyperlinkcolor" val="tx"/>
                    </a:ext>
                  </a:extLst>
                </a:hlinkClick>
              </a:rPr>
              <a:t>April.hammond@wisconsin.gov</a:t>
            </a:r>
            <a:r>
              <a:rPr lang="en-US" sz="1200" b="1" dirty="0">
                <a:solidFill>
                  <a:srgbClr val="C00000"/>
                </a:solidFill>
                <a:latin typeface="+mj-lt"/>
                <a:cs typeface="Sabon Next LT" panose="02000500000000000000" pitchFamily="2" charset="0"/>
              </a:rPr>
              <a:t> </a:t>
            </a:r>
          </a:p>
          <a:p>
            <a:pPr algn="ctr">
              <a:lnSpc>
                <a:spcPct val="150000"/>
              </a:lnSpc>
            </a:pPr>
            <a:r>
              <a:rPr lang="en-US" sz="1200" b="1" dirty="0">
                <a:latin typeface="+mj-lt"/>
                <a:cs typeface="Sabon Next LT" panose="02000500000000000000" pitchFamily="2" charset="0"/>
              </a:rPr>
              <a:t>or 608-225-6593 </a:t>
            </a:r>
          </a:p>
        </p:txBody>
      </p:sp>
      <p:pic>
        <p:nvPicPr>
          <p:cNvPr id="12" name="Video 11">
            <a:hlinkClick r:id="" action="ppaction://media"/>
            <a:extLst>
              <a:ext uri="{FF2B5EF4-FFF2-40B4-BE49-F238E27FC236}">
                <a16:creationId xmlns:a16="http://schemas.microsoft.com/office/drawing/2014/main" id="{F2361543-326C-CD62-815F-E26E44F85D79}"/>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13"/>
          <a:srcRect l="21875" r="218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451599794"/>
      </p:ext>
    </p:extLst>
  </p:cSld>
  <p:clrMapOvr>
    <a:masterClrMapping/>
  </p:clrMapOvr>
  <mc:AlternateContent xmlns:mc="http://schemas.openxmlformats.org/markup-compatibility/2006">
    <mc:Choice xmlns:p14="http://schemas.microsoft.com/office/powerpoint/2010/main" Requires="p14">
      <p:transition spd="slow" p14:dur="2000" advTm="25543"/>
    </mc:Choice>
    <mc:Fallback>
      <p:transition spd="slow" advTm="2554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2"/>
                </p:tgtEl>
              </p:cMediaNode>
            </p:video>
            <p:seq concurrent="1" nextAc="seek">
              <p:cTn id="8" restart="whenNotActive" fill="hold" evtFilter="cancelBubble" nodeType="interactiveSeq">
                <p:stCondLst>
                  <p:cond evt="onClick" delay="0">
                    <p:tgtEl>
                      <p:spTgt spid="1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2"/>
                                        </p:tgtEl>
                                      </p:cBhvr>
                                    </p:cmd>
                                  </p:childTnLst>
                                </p:cTn>
                              </p:par>
                            </p:childTnLst>
                          </p:cTn>
                        </p:par>
                      </p:childTnLst>
                    </p:cTn>
                  </p:par>
                </p:childTnLst>
              </p:cTn>
              <p:nextCondLst>
                <p:cond evt="onClick" delay="0">
                  <p:tgtEl>
                    <p:spTgt spid="12"/>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13.2|4.9"/>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Teams Background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f78251290_win32_fixed" id="{3C0E5846-95BB-4F30-BAE6-3C998FB54D05}" vid="{683AF07C-846A-407B-9260-A37E39B5F59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9B479DE97358D43AEB72738EE1F2D08" ma:contentTypeVersion="3" ma:contentTypeDescription="Create a new document." ma:contentTypeScope="" ma:versionID="eb44dccf92ba7c8ead127d1496b442f0">
  <xsd:schema xmlns:xsd="http://www.w3.org/2001/XMLSchema" xmlns:xs="http://www.w3.org/2001/XMLSchema" xmlns:p="http://schemas.microsoft.com/office/2006/metadata/properties" xmlns:ns1="http://schemas.microsoft.com/sharepoint/v3" xmlns:ns2="10f2cb44-b37d-4693-a5c3-140ab663d372" xmlns:ns3="fb82bcdf-ea63-4554-99e3-e15ccd87b479" targetNamespace="http://schemas.microsoft.com/office/2006/metadata/properties" ma:root="true" ma:fieldsID="b0e4693df5212f7218ce4878808b61d6" ns1:_="" ns2:_="" ns3:_="">
    <xsd:import namespace="http://schemas.microsoft.com/sharepoint/v3"/>
    <xsd:import namespace="10f2cb44-b37d-4693-a5c3-140ab663d372"/>
    <xsd:import namespace="fb82bcdf-ea63-4554-99e3-e15ccd87b479"/>
    <xsd:element name="properties">
      <xsd:complexType>
        <xsd:sequence>
          <xsd:element name="documentManagement">
            <xsd:complexType>
              <xsd:all>
                <xsd:element ref="ns1:PublishingStartDate" minOccurs="0"/>
                <xsd:element ref="ns1:PublishingExpirationDate" minOccurs="0"/>
                <xsd:element ref="ns2:_dlc_DocId" minOccurs="0"/>
                <xsd:element ref="ns2:_dlc_DocIdUrl" minOccurs="0"/>
                <xsd:element ref="ns2:_dlc_DocIdPersistId" minOccurs="0"/>
                <xsd:element ref="ns3:SharedWithUser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PublishingStartDate" ma:index="8" nillable="true" ma:displayName="Scheduling Start Date" ma:description="Scheduling Start Date is a site column created by the Publishing feature. It is used to specify the date and time on which this page will first appear to site visitors." ma:hidden="true" ma:internalName="PublishingStartDate">
      <xsd:simpleType>
        <xsd:restriction base="dms:Unknown"/>
      </xsd:simpleType>
    </xsd:element>
    <xsd:element name="PublishingExpirationDate" ma:index="9" nillable="true" ma:displayName="Scheduling End Date" ma:description="Scheduling End Date is a site column created by the Publishing feature. It is used to specify the date and time on which this page will no longer appear to site visitors." ma:hidden="true" ma:internalName="PublishingExpirationDat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10f2cb44-b37d-4693-a5c3-140ab663d372" elementFormDefault="qualified">
    <xsd:import namespace="http://schemas.microsoft.com/office/2006/documentManagement/types"/>
    <xsd:import namespace="http://schemas.microsoft.com/office/infopath/2007/PartnerControls"/>
    <xsd:element name="_dlc_DocId" ma:index="10" nillable="true" ma:displayName="Document ID Value" ma:description="The value of the document ID assigned to this item." ma:internalName="_dlc_DocId" ma:readOnly="true">
      <xsd:simpleType>
        <xsd:restriction base="dms:Text"/>
      </xsd:simpleType>
    </xsd:element>
    <xsd:element name="_dlc_DocIdUrl" ma:index="11"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2"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fb82bcdf-ea63-4554-99e3-e15ccd87b479" elementFormDefault="qualified">
    <xsd:import namespace="http://schemas.microsoft.com/office/2006/documentManagement/types"/>
    <xsd:import namespace="http://schemas.microsoft.com/office/infopath/2007/PartnerControls"/>
    <xsd:element name="SharedWithUsers" ma:index="13"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ublishingExpirationDate xmlns="http://schemas.microsoft.com/sharepoint/v3" xsi:nil="true"/>
    <PublishingStartDate xmlns="http://schemas.microsoft.com/sharepoint/v3" xsi:nil="true"/>
  </documentManagement>
</p:properties>
</file>

<file path=customXml/item4.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9284C178-903B-4ACC-A1BD-6F3E1C672C3B}"/>
</file>

<file path=customXml/itemProps2.xml><?xml version="1.0" encoding="utf-8"?>
<ds:datastoreItem xmlns:ds="http://schemas.openxmlformats.org/officeDocument/2006/customXml" ds:itemID="{2363A70E-B046-4E9F-BAAA-A72BFFD2B7EB}">
  <ds:schemaRefs>
    <ds:schemaRef ds:uri="http://schemas.microsoft.com/sharepoint/v3/contenttype/forms"/>
  </ds:schemaRefs>
</ds:datastoreItem>
</file>

<file path=customXml/itemProps3.xml><?xml version="1.0" encoding="utf-8"?>
<ds:datastoreItem xmlns:ds="http://schemas.openxmlformats.org/officeDocument/2006/customXml" ds:itemID="{480999C8-57C9-4989-A24B-21241DEF6259}">
  <ds:schemaRefs>
    <ds:schemaRef ds:uri="http://schemas.microsoft.com/office/2006/metadata/properties"/>
    <ds:schemaRef ds:uri="http://schemas.microsoft.com/office/infopath/2007/PartnerControls"/>
    <ds:schemaRef ds:uri="http://schemas.microsoft.com/sharepoint/v3"/>
    <ds:schemaRef ds:uri="71af3243-3dd4-4a8d-8c0d-dd76da1f02a5"/>
    <ds:schemaRef ds:uri="230e9df3-be65-4c73-a93b-d1236ebd677e"/>
  </ds:schemaRefs>
</ds:datastoreItem>
</file>

<file path=customXml/itemProps4.xml><?xml version="1.0" encoding="utf-8"?>
<ds:datastoreItem xmlns:ds="http://schemas.openxmlformats.org/officeDocument/2006/customXml" ds:itemID="{C467FDC2-D070-4F3C-8725-5473B23F84C6}"/>
</file>

<file path=docProps/app.xml><?xml version="1.0" encoding="utf-8"?>
<Properties xmlns="http://schemas.openxmlformats.org/officeDocument/2006/extended-properties" xmlns:vt="http://schemas.openxmlformats.org/officeDocument/2006/docPropsVTypes">
  <Template>Danger zone virtual Teams backgrounds</Template>
  <TotalTime>16542</TotalTime>
  <Words>2300</Words>
  <Application>Microsoft Office PowerPoint</Application>
  <PresentationFormat>Widescreen</PresentationFormat>
  <Paragraphs>84</Paragraphs>
  <Slides>21</Slides>
  <Notes>21</Notes>
  <HiddenSlides>0</HiddenSlides>
  <MMClips>21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21</vt:i4>
      </vt:variant>
    </vt:vector>
  </HeadingPairs>
  <TitlesOfParts>
    <vt:vector size="25" baseType="lpstr">
      <vt:lpstr>Aptos</vt:lpstr>
      <vt:lpstr>Arial</vt:lpstr>
      <vt:lpstr>Segoe UI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On A Final Note… ________________________________________</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Danger zone</dc:title>
  <dc:creator>Peck, Gary - DSPS</dc:creator>
  <cp:lastModifiedBy>Andre, Aaron - DSPS</cp:lastModifiedBy>
  <cp:revision>260</cp:revision>
  <dcterms:created xsi:type="dcterms:W3CDTF">2024-06-10T19:05:51Z</dcterms:created>
  <dcterms:modified xsi:type="dcterms:W3CDTF">2026-03-13T21:19:26Z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0x010100E9B479DE97358D43AEB72738EE1F2D08</vt:lpwstr>
  </property>
</Properties>
</file>